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60" r:id="rId4"/>
    <p:sldId id="303" r:id="rId5"/>
    <p:sldId id="261" r:id="rId6"/>
    <p:sldId id="259" r:id="rId7"/>
    <p:sldId id="292" r:id="rId8"/>
    <p:sldId id="293" r:id="rId9"/>
    <p:sldId id="262" r:id="rId10"/>
    <p:sldId id="294" r:id="rId11"/>
    <p:sldId id="300" r:id="rId12"/>
    <p:sldId id="299" r:id="rId13"/>
    <p:sldId id="297" r:id="rId14"/>
    <p:sldId id="301" r:id="rId15"/>
    <p:sldId id="295" r:id="rId16"/>
    <p:sldId id="296" r:id="rId17"/>
    <p:sldId id="298" r:id="rId18"/>
    <p:sldId id="302" r:id="rId19"/>
    <p:sldId id="286" r:id="rId20"/>
  </p:sldIdLst>
  <p:sldSz cx="9144000" cy="5143500" type="screen16x9"/>
  <p:notesSz cx="6858000" cy="9144000"/>
  <p:embeddedFontLst>
    <p:embeddedFont>
      <p:font typeface="Catamaran" panose="020B0604020202020204" charset="0"/>
      <p:regular r:id="rId22"/>
      <p:bold r:id="rId23"/>
    </p:embeddedFont>
    <p:embeddedFont>
      <p:font typeface="Cormorant Garamond" panose="020B0604020202020204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2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8F9"/>
    <a:srgbClr val="FAE8E6"/>
    <a:srgbClr val="F9F6E7"/>
    <a:srgbClr val="DAF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D456CE-02E6-46BA-B3FB-474D7D3DD99A}">
  <a:tblStyle styleId="{8AD456CE-02E6-46BA-B3FB-474D7D3DD9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0" y="62"/>
      </p:cViewPr>
      <p:guideLst>
        <p:guide orient="horz" pos="64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>
          <a:extLst>
            <a:ext uri="{FF2B5EF4-FFF2-40B4-BE49-F238E27FC236}">
              <a16:creationId xmlns:a16="http://schemas.microsoft.com/office/drawing/2014/main" id="{7A87F0C1-9E6D-6546-8A10-B1D1BBB16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ca40d287b_0_17:notes">
            <a:extLst>
              <a:ext uri="{FF2B5EF4-FFF2-40B4-BE49-F238E27FC236}">
                <a16:creationId xmlns:a16="http://schemas.microsoft.com/office/drawing/2014/main" id="{6CB0233F-907E-66F4-F2B0-C12A6DD3FA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ca40d287b_0_17:notes">
            <a:extLst>
              <a:ext uri="{FF2B5EF4-FFF2-40B4-BE49-F238E27FC236}">
                <a16:creationId xmlns:a16="http://schemas.microsoft.com/office/drawing/2014/main" id="{AA49DFA7-E1F5-B57F-01AD-1CE250758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11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>
          <a:extLst>
            <a:ext uri="{FF2B5EF4-FFF2-40B4-BE49-F238E27FC236}">
              <a16:creationId xmlns:a16="http://schemas.microsoft.com/office/drawing/2014/main" id="{5B995254-C0A3-7F55-1788-A38A9879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ca40d287b_0_17:notes">
            <a:extLst>
              <a:ext uri="{FF2B5EF4-FFF2-40B4-BE49-F238E27FC236}">
                <a16:creationId xmlns:a16="http://schemas.microsoft.com/office/drawing/2014/main" id="{D559D74E-762C-A144-E732-0F66275800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ca40d287b_0_17:notes">
            <a:extLst>
              <a:ext uri="{FF2B5EF4-FFF2-40B4-BE49-F238E27FC236}">
                <a16:creationId xmlns:a16="http://schemas.microsoft.com/office/drawing/2014/main" id="{5042FE7C-58C9-6B44-180E-DB26F6AC3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888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>
          <a:extLst>
            <a:ext uri="{FF2B5EF4-FFF2-40B4-BE49-F238E27FC236}">
              <a16:creationId xmlns:a16="http://schemas.microsoft.com/office/drawing/2014/main" id="{2B8F9892-2766-4B7B-2682-6ABE3451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ca40d287b_0_17:notes">
            <a:extLst>
              <a:ext uri="{FF2B5EF4-FFF2-40B4-BE49-F238E27FC236}">
                <a16:creationId xmlns:a16="http://schemas.microsoft.com/office/drawing/2014/main" id="{AA97C01E-6BB7-2D29-67AB-AB7FC7C42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ca40d287b_0_17:notes">
            <a:extLst>
              <a:ext uri="{FF2B5EF4-FFF2-40B4-BE49-F238E27FC236}">
                <a16:creationId xmlns:a16="http://schemas.microsoft.com/office/drawing/2014/main" id="{6EF44D16-5399-852B-E75D-1155C6113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849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>
          <a:extLst>
            <a:ext uri="{FF2B5EF4-FFF2-40B4-BE49-F238E27FC236}">
              <a16:creationId xmlns:a16="http://schemas.microsoft.com/office/drawing/2014/main" id="{7BB23156-ECD7-8D93-E9A5-1D43BF803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ca40d287b_0_17:notes">
            <a:extLst>
              <a:ext uri="{FF2B5EF4-FFF2-40B4-BE49-F238E27FC236}">
                <a16:creationId xmlns:a16="http://schemas.microsoft.com/office/drawing/2014/main" id="{19AB1E0F-E051-F1A7-CC6F-A9CFB89E5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ca40d287b_0_17:notes">
            <a:extLst>
              <a:ext uri="{FF2B5EF4-FFF2-40B4-BE49-F238E27FC236}">
                <a16:creationId xmlns:a16="http://schemas.microsoft.com/office/drawing/2014/main" id="{A2281129-E494-92ED-7885-502A0DF147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75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>
          <a:extLst>
            <a:ext uri="{FF2B5EF4-FFF2-40B4-BE49-F238E27FC236}">
              <a16:creationId xmlns:a16="http://schemas.microsoft.com/office/drawing/2014/main" id="{CA8607E8-37AF-7509-2C2A-FB2636026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ca40d287b_0_17:notes">
            <a:extLst>
              <a:ext uri="{FF2B5EF4-FFF2-40B4-BE49-F238E27FC236}">
                <a16:creationId xmlns:a16="http://schemas.microsoft.com/office/drawing/2014/main" id="{2642C384-A73D-8747-414A-D630C65B7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ca40d287b_0_17:notes">
            <a:extLst>
              <a:ext uri="{FF2B5EF4-FFF2-40B4-BE49-F238E27FC236}">
                <a16:creationId xmlns:a16="http://schemas.microsoft.com/office/drawing/2014/main" id="{9EAE5B87-C9A0-37DA-0E84-4D5DAC1E9A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92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>
          <a:extLst>
            <a:ext uri="{FF2B5EF4-FFF2-40B4-BE49-F238E27FC236}">
              <a16:creationId xmlns:a16="http://schemas.microsoft.com/office/drawing/2014/main" id="{2A120014-EF72-EF90-592E-3655A8004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ca40d287b_0_17:notes">
            <a:extLst>
              <a:ext uri="{FF2B5EF4-FFF2-40B4-BE49-F238E27FC236}">
                <a16:creationId xmlns:a16="http://schemas.microsoft.com/office/drawing/2014/main" id="{BDA90C40-EF11-8339-3868-02206EB1B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ca40d287b_0_17:notes">
            <a:extLst>
              <a:ext uri="{FF2B5EF4-FFF2-40B4-BE49-F238E27FC236}">
                <a16:creationId xmlns:a16="http://schemas.microsoft.com/office/drawing/2014/main" id="{CE2FDD83-2301-06B8-4AF1-BE6DD86E57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129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>
          <a:extLst>
            <a:ext uri="{FF2B5EF4-FFF2-40B4-BE49-F238E27FC236}">
              <a16:creationId xmlns:a16="http://schemas.microsoft.com/office/drawing/2014/main" id="{55DDCA71-3B37-701F-D402-D8A5872F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ca40d287b_0_17:notes">
            <a:extLst>
              <a:ext uri="{FF2B5EF4-FFF2-40B4-BE49-F238E27FC236}">
                <a16:creationId xmlns:a16="http://schemas.microsoft.com/office/drawing/2014/main" id="{99520B59-F866-20EC-0651-569BE74DB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ca40d287b_0_17:notes">
            <a:extLst>
              <a:ext uri="{FF2B5EF4-FFF2-40B4-BE49-F238E27FC236}">
                <a16:creationId xmlns:a16="http://schemas.microsoft.com/office/drawing/2014/main" id="{990E3997-4D68-944F-7371-D0F6B7515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761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>
          <a:extLst>
            <a:ext uri="{FF2B5EF4-FFF2-40B4-BE49-F238E27FC236}">
              <a16:creationId xmlns:a16="http://schemas.microsoft.com/office/drawing/2014/main" id="{3DD066DA-533E-3C2D-BB32-FEA8DD409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ca40d287b_0_17:notes">
            <a:extLst>
              <a:ext uri="{FF2B5EF4-FFF2-40B4-BE49-F238E27FC236}">
                <a16:creationId xmlns:a16="http://schemas.microsoft.com/office/drawing/2014/main" id="{692CF5BD-925A-5DE9-8118-042504499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ca40d287b_0_17:notes">
            <a:extLst>
              <a:ext uri="{FF2B5EF4-FFF2-40B4-BE49-F238E27FC236}">
                <a16:creationId xmlns:a16="http://schemas.microsoft.com/office/drawing/2014/main" id="{3C9B6021-E43F-A833-300C-738CEB1FC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209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>
          <a:extLst>
            <a:ext uri="{FF2B5EF4-FFF2-40B4-BE49-F238E27FC236}">
              <a16:creationId xmlns:a16="http://schemas.microsoft.com/office/drawing/2014/main" id="{A75155A4-811B-8B26-A785-ADF22B7A6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ca40d287b_0_17:notes">
            <a:extLst>
              <a:ext uri="{FF2B5EF4-FFF2-40B4-BE49-F238E27FC236}">
                <a16:creationId xmlns:a16="http://schemas.microsoft.com/office/drawing/2014/main" id="{D4CC39C2-5DED-06B6-61C7-DB2B43ADFD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ca40d287b_0_17:notes">
            <a:extLst>
              <a:ext uri="{FF2B5EF4-FFF2-40B4-BE49-F238E27FC236}">
                <a16:creationId xmlns:a16="http://schemas.microsoft.com/office/drawing/2014/main" id="{15C70521-8B73-18A8-6BFD-F41501D68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773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3ca40d287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13ca40d287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ca40d287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ca40d287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F6F19933-B97F-0FD4-70D0-11ECFFF61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9f2f57a71_0_0:notes">
            <a:extLst>
              <a:ext uri="{FF2B5EF4-FFF2-40B4-BE49-F238E27FC236}">
                <a16:creationId xmlns:a16="http://schemas.microsoft.com/office/drawing/2014/main" id="{31C7F5C7-77A1-8297-F6D5-802CCAAC95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9f2f57a71_0_0:notes">
            <a:extLst>
              <a:ext uri="{FF2B5EF4-FFF2-40B4-BE49-F238E27FC236}">
                <a16:creationId xmlns:a16="http://schemas.microsoft.com/office/drawing/2014/main" id="{2036E93E-FBAC-8175-056B-7D41E193B9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599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ca40d287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ca40d287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ca40d287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ca40d287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>
          <a:extLst>
            <a:ext uri="{FF2B5EF4-FFF2-40B4-BE49-F238E27FC236}">
              <a16:creationId xmlns:a16="http://schemas.microsoft.com/office/drawing/2014/main" id="{16F0E471-BD01-3C66-4EE1-EE3E8E81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3ca40d287b_0_181:notes">
            <a:extLst>
              <a:ext uri="{FF2B5EF4-FFF2-40B4-BE49-F238E27FC236}">
                <a16:creationId xmlns:a16="http://schemas.microsoft.com/office/drawing/2014/main" id="{EDFFBFA7-0256-2BE0-8E96-E81B548AB3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13ca40d287b_0_181:notes">
            <a:extLst>
              <a:ext uri="{FF2B5EF4-FFF2-40B4-BE49-F238E27FC236}">
                <a16:creationId xmlns:a16="http://schemas.microsoft.com/office/drawing/2014/main" id="{90206590-3B53-473B-CB46-3A5A0E64E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>
          <a:extLst>
            <a:ext uri="{FF2B5EF4-FFF2-40B4-BE49-F238E27FC236}">
              <a16:creationId xmlns:a16="http://schemas.microsoft.com/office/drawing/2014/main" id="{F968E01B-5A1F-8FAB-F371-118B287A6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3ca40d287b_0_181:notes">
            <a:extLst>
              <a:ext uri="{FF2B5EF4-FFF2-40B4-BE49-F238E27FC236}">
                <a16:creationId xmlns:a16="http://schemas.microsoft.com/office/drawing/2014/main" id="{50FB4F1B-D61D-C400-0D84-BC1E330CA8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13ca40d287b_0_181:notes">
            <a:extLst>
              <a:ext uri="{FF2B5EF4-FFF2-40B4-BE49-F238E27FC236}">
                <a16:creationId xmlns:a16="http://schemas.microsoft.com/office/drawing/2014/main" id="{260B2745-7ACE-1A1E-5A44-4FCDBDBDD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77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ca40d287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ca40d287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25100" y="1196825"/>
            <a:ext cx="6294000" cy="20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307550" y="3498749"/>
            <a:ext cx="4528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2446350" y="1881950"/>
            <a:ext cx="42513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2446350" y="2885647"/>
            <a:ext cx="42513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038200" y="24524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067150" y="1323828"/>
            <a:ext cx="100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038200" y="3205150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1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150"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1568000" y="2626550"/>
            <a:ext cx="27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833399" y="2626550"/>
            <a:ext cx="27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951897" y="30379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686500" y="30379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956825" y="1888850"/>
            <a:ext cx="41178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956825" y="1127938"/>
            <a:ext cx="41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1284525" y="814950"/>
            <a:ext cx="6574800" cy="35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1386171" y="896518"/>
            <a:ext cx="6371400" cy="3350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184400" y="1530025"/>
            <a:ext cx="408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84448" y="2339375"/>
            <a:ext cx="4087800" cy="12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1077565" y="3544257"/>
            <a:ext cx="69888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g"/><Relationship Id="rId5" Type="http://schemas.openxmlformats.org/officeDocument/2006/relationships/image" Target="../media/image17.pn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e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5" Type="http://schemas.openxmlformats.org/officeDocument/2006/relationships/image" Target="../media/image16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7"/>
          <p:cNvCxnSpPr/>
          <p:nvPr/>
        </p:nvCxnSpPr>
        <p:spPr>
          <a:xfrm>
            <a:off x="4065000" y="2889587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7"/>
          <p:cNvSpPr txBox="1">
            <a:spLocks noGrp="1"/>
          </p:cNvSpPr>
          <p:nvPr>
            <p:ph type="ctrTitle"/>
          </p:nvPr>
        </p:nvSpPr>
        <p:spPr>
          <a:xfrm>
            <a:off x="1425000" y="2253912"/>
            <a:ext cx="6294000" cy="635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</a:rPr>
              <a:t>Guess Who?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162DC4E1-0720-18F4-7FF5-D8AC5DE75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>
            <a:extLst>
              <a:ext uri="{FF2B5EF4-FFF2-40B4-BE49-F238E27FC236}">
                <a16:creationId xmlns:a16="http://schemas.microsoft.com/office/drawing/2014/main" id="{982671A0-445C-5FCE-758D-5C61A17D6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Proof of Dedication</a:t>
            </a:r>
            <a:endParaRPr b="1" dirty="0"/>
          </a:p>
        </p:txBody>
      </p:sp>
      <p:pic>
        <p:nvPicPr>
          <p:cNvPr id="9" name="Picture 8" descr="A certificate of completion with text and images&#10;&#10;AI-generated content may be incorrect.">
            <a:extLst>
              <a:ext uri="{FF2B5EF4-FFF2-40B4-BE49-F238E27FC236}">
                <a16:creationId xmlns:a16="http://schemas.microsoft.com/office/drawing/2014/main" id="{72E60A9C-6CE2-1EEE-A9C7-49FDF55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74074"/>
            <a:ext cx="3794539" cy="2682739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  <p:pic>
        <p:nvPicPr>
          <p:cNvPr id="2050" name="Picture 2" descr="لا يوجد نص متاح لهذه الصورة">
            <a:extLst>
              <a:ext uri="{FF2B5EF4-FFF2-40B4-BE49-F238E27FC236}">
                <a16:creationId xmlns:a16="http://schemas.microsoft.com/office/drawing/2014/main" id="{BD95ACB1-DBF1-56B2-A57A-0A0B21C3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87" y="1474074"/>
            <a:ext cx="1957413" cy="2682740"/>
          </a:xfrm>
          <a:prstGeom prst="rect">
            <a:avLst/>
          </a:prstGeom>
          <a:noFill/>
          <a:ln w="34925">
            <a:solidFill>
              <a:srgbClr val="DBE8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elcome to DevOpsDays Cairo 2023">
            <a:extLst>
              <a:ext uri="{FF2B5EF4-FFF2-40B4-BE49-F238E27FC236}">
                <a16:creationId xmlns:a16="http://schemas.microsoft.com/office/drawing/2014/main" id="{04896657-9396-5038-D76B-64E7CA1F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1" y="542121"/>
            <a:ext cx="1303391" cy="62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standing in front of a sign&#10;&#10;AI-generated content may be incorrect.">
            <a:extLst>
              <a:ext uri="{FF2B5EF4-FFF2-40B4-BE49-F238E27FC236}">
                <a16:creationId xmlns:a16="http://schemas.microsoft.com/office/drawing/2014/main" id="{0AD278BB-97DE-DC90-5117-03A31A671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463" y="1605096"/>
            <a:ext cx="1742849" cy="2420693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</p:spTree>
    <p:extLst>
      <p:ext uri="{BB962C8B-B14F-4D97-AF65-F5344CB8AC3E}">
        <p14:creationId xmlns:p14="http://schemas.microsoft.com/office/powerpoint/2010/main" val="151902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4CFF172A-7CD0-B286-869B-92AE86494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>
            <a:extLst>
              <a:ext uri="{FF2B5EF4-FFF2-40B4-BE49-F238E27FC236}">
                <a16:creationId xmlns:a16="http://schemas.microsoft.com/office/drawing/2014/main" id="{83B81955-975F-CF6F-7B91-4D007E52B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Proof of Dedication</a:t>
            </a:r>
            <a:endParaRPr b="1" dirty="0"/>
          </a:p>
        </p:txBody>
      </p:sp>
      <p:pic>
        <p:nvPicPr>
          <p:cNvPr id="2" name="Picture 14">
            <a:extLst>
              <a:ext uri="{FF2B5EF4-FFF2-40B4-BE49-F238E27FC236}">
                <a16:creationId xmlns:a16="http://schemas.microsoft.com/office/drawing/2014/main" id="{1FD9E67B-9518-01C2-B467-582A66F4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19" y="581053"/>
            <a:ext cx="1591999" cy="6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standing in a room with a large screen and a group of people&#10;&#10;AI-generated content may be incorrect.">
            <a:extLst>
              <a:ext uri="{FF2B5EF4-FFF2-40B4-BE49-F238E27FC236}">
                <a16:creationId xmlns:a16="http://schemas.microsoft.com/office/drawing/2014/main" id="{03F45306-5982-EEAD-A1BF-D7F680308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08" y="1273676"/>
            <a:ext cx="2293258" cy="3057677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  <p:pic>
        <p:nvPicPr>
          <p:cNvPr id="8" name="Picture 7" descr="A person standing in front of a building with a poster on the wall&#10;&#10;AI-generated content may be incorrect.">
            <a:extLst>
              <a:ext uri="{FF2B5EF4-FFF2-40B4-BE49-F238E27FC236}">
                <a16:creationId xmlns:a16="http://schemas.microsoft.com/office/drawing/2014/main" id="{E4C5EA28-2B8E-5D17-3A42-7F0808234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279" y="1293680"/>
            <a:ext cx="2540195" cy="3088219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</p:spTree>
    <p:extLst>
      <p:ext uri="{BB962C8B-B14F-4D97-AF65-F5344CB8AC3E}">
        <p14:creationId xmlns:p14="http://schemas.microsoft.com/office/powerpoint/2010/main" val="420582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D226A0F5-358A-168E-BD89-EAB4401F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>
            <a:extLst>
              <a:ext uri="{FF2B5EF4-FFF2-40B4-BE49-F238E27FC236}">
                <a16:creationId xmlns:a16="http://schemas.microsoft.com/office/drawing/2014/main" id="{699EE8ED-A788-1F93-3618-1DD40A92ED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Proof of Dedication</a:t>
            </a:r>
            <a:endParaRPr b="1" dirty="0"/>
          </a:p>
        </p:txBody>
      </p:sp>
      <p:pic>
        <p:nvPicPr>
          <p:cNvPr id="3" name="Picture 8" descr="ختام فعاليات أسبوع شباب الجامعات والمعاهد العليا الثالث عشر بجامعة ...">
            <a:extLst>
              <a:ext uri="{FF2B5EF4-FFF2-40B4-BE49-F238E27FC236}">
                <a16:creationId xmlns:a16="http://schemas.microsoft.com/office/drawing/2014/main" id="{DA0063D5-ADB9-E087-D86A-52BBA3FA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54" y="658654"/>
            <a:ext cx="906892" cy="9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people working on a robot&#10;&#10;AI-generated content may be incorrect.">
            <a:extLst>
              <a:ext uri="{FF2B5EF4-FFF2-40B4-BE49-F238E27FC236}">
                <a16:creationId xmlns:a16="http://schemas.microsoft.com/office/drawing/2014/main" id="{5CB91B61-E829-958D-375A-DA7DAA6070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79"/>
          <a:stretch/>
        </p:blipFill>
        <p:spPr>
          <a:xfrm>
            <a:off x="5770928" y="1160390"/>
            <a:ext cx="2098199" cy="1745322"/>
          </a:xfrm>
          <a:prstGeom prst="rect">
            <a:avLst/>
          </a:prstGeom>
          <a:ln w="34925">
            <a:solidFill>
              <a:srgbClr val="FAE8E6"/>
            </a:solidFill>
          </a:ln>
        </p:spPr>
      </p:pic>
      <p:pic>
        <p:nvPicPr>
          <p:cNvPr id="8" name="Picture 7" descr="A person and person wearing safety vests&#10;&#10;AI-generated content may be incorrect.">
            <a:extLst>
              <a:ext uri="{FF2B5EF4-FFF2-40B4-BE49-F238E27FC236}">
                <a16:creationId xmlns:a16="http://schemas.microsoft.com/office/drawing/2014/main" id="{2E452A4C-A7EE-FAF4-A75D-EEF755A82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922" y="2997602"/>
            <a:ext cx="2256213" cy="1536027"/>
          </a:xfrm>
          <a:prstGeom prst="rect">
            <a:avLst/>
          </a:prstGeom>
          <a:ln w="34925">
            <a:solidFill>
              <a:srgbClr val="FAE8E6"/>
            </a:solidFill>
          </a:ln>
        </p:spPr>
      </p:pic>
      <p:pic>
        <p:nvPicPr>
          <p:cNvPr id="10" name="Picture 9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3EE7BEE3-F1D4-EAA2-29B5-A3D0E4FEF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888" y="1750615"/>
            <a:ext cx="3993767" cy="2662511"/>
          </a:xfrm>
          <a:prstGeom prst="rect">
            <a:avLst/>
          </a:prstGeom>
          <a:ln w="34925">
            <a:solidFill>
              <a:srgbClr val="FAE8E6"/>
            </a:solidFill>
          </a:ln>
        </p:spPr>
      </p:pic>
    </p:spTree>
    <p:extLst>
      <p:ext uri="{BB962C8B-B14F-4D97-AF65-F5344CB8AC3E}">
        <p14:creationId xmlns:p14="http://schemas.microsoft.com/office/powerpoint/2010/main" val="381964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7077E024-94D1-DBC0-7689-7831EE337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>
            <a:extLst>
              <a:ext uri="{FF2B5EF4-FFF2-40B4-BE49-F238E27FC236}">
                <a16:creationId xmlns:a16="http://schemas.microsoft.com/office/drawing/2014/main" id="{48207FBA-5ACD-8BF5-115B-207C75651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Proof of Dedication</a:t>
            </a:r>
            <a:endParaRPr b="1" dirty="0"/>
          </a:p>
        </p:txBody>
      </p:sp>
      <p:pic>
        <p:nvPicPr>
          <p:cNvPr id="7" name="Picture 6" descr="A certificate with a badge and text&#10;&#10;AI-generated content may be incorrect.">
            <a:extLst>
              <a:ext uri="{FF2B5EF4-FFF2-40B4-BE49-F238E27FC236}">
                <a16:creationId xmlns:a16="http://schemas.microsoft.com/office/drawing/2014/main" id="{B3E20C39-7D8C-996A-8570-85E7A063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10" b="2251"/>
          <a:stretch/>
        </p:blipFill>
        <p:spPr>
          <a:xfrm>
            <a:off x="3645062" y="1575074"/>
            <a:ext cx="1853878" cy="2713472"/>
          </a:xfrm>
          <a:prstGeom prst="rect">
            <a:avLst/>
          </a:prstGeom>
          <a:ln w="34925">
            <a:solidFill>
              <a:srgbClr val="DAF5EC"/>
            </a:solidFill>
          </a:ln>
        </p:spPr>
      </p:pic>
      <p:pic>
        <p:nvPicPr>
          <p:cNvPr id="4098" name="Picture 2" descr="لا يوجد نص متاح لهذه الصورة">
            <a:extLst>
              <a:ext uri="{FF2B5EF4-FFF2-40B4-BE49-F238E27FC236}">
                <a16:creationId xmlns:a16="http://schemas.microsoft.com/office/drawing/2014/main" id="{64280AA2-BE76-1DC0-8743-B5315574E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821389"/>
            <a:ext cx="2816493" cy="2220842"/>
          </a:xfrm>
          <a:prstGeom prst="rect">
            <a:avLst/>
          </a:prstGeom>
          <a:noFill/>
          <a:ln w="34925">
            <a:solidFill>
              <a:srgbClr val="DAF5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لا يوجد نص متاح لهذه الصورة">
            <a:extLst>
              <a:ext uri="{FF2B5EF4-FFF2-40B4-BE49-F238E27FC236}">
                <a16:creationId xmlns:a16="http://schemas.microsoft.com/office/drawing/2014/main" id="{198C7099-1545-C102-812C-A4D97B17E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509" y="1821389"/>
            <a:ext cx="2849665" cy="2220842"/>
          </a:xfrm>
          <a:prstGeom prst="rect">
            <a:avLst/>
          </a:prstGeom>
          <a:noFill/>
          <a:ln w="34925">
            <a:solidFill>
              <a:srgbClr val="DAF5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غداً.. معهد إعداد القادة والتضامن الاجتماعي ينظمان فوج &quot;البطولة أنت الأقوى&quot;">
            <a:extLst>
              <a:ext uri="{FF2B5EF4-FFF2-40B4-BE49-F238E27FC236}">
                <a16:creationId xmlns:a16="http://schemas.microsoft.com/office/drawing/2014/main" id="{8F32DF8F-BAAB-A945-447B-F6A698C9B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59" y="569707"/>
            <a:ext cx="897038" cy="89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03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70005A49-2DDE-EC64-5E89-D65A42E1D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>
            <a:extLst>
              <a:ext uri="{FF2B5EF4-FFF2-40B4-BE49-F238E27FC236}">
                <a16:creationId xmlns:a16="http://schemas.microsoft.com/office/drawing/2014/main" id="{388F0A54-0A4B-90FB-7204-769FE749D8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Proof of Dedication</a:t>
            </a:r>
            <a:endParaRPr b="1" dirty="0"/>
          </a:p>
        </p:txBody>
      </p:sp>
      <p:pic>
        <p:nvPicPr>
          <p:cNvPr id="2" name="Picture 12" descr="قوات الدفاع الشعبى والعسكرى">
            <a:extLst>
              <a:ext uri="{FF2B5EF4-FFF2-40B4-BE49-F238E27FC236}">
                <a16:creationId xmlns:a16="http://schemas.microsoft.com/office/drawing/2014/main" id="{A20BA576-EA0A-E0D7-7A61-89753E88D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13" y="548413"/>
            <a:ext cx="962433" cy="96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standing in front of a wall with a picture of a person&#10;&#10;AI-generated content may be incorrect.">
            <a:extLst>
              <a:ext uri="{FF2B5EF4-FFF2-40B4-BE49-F238E27FC236}">
                <a16:creationId xmlns:a16="http://schemas.microsoft.com/office/drawing/2014/main" id="{6B03CF40-9651-6C27-299F-937840DEA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677" y="1709430"/>
            <a:ext cx="3294246" cy="2470684"/>
          </a:xfrm>
          <a:prstGeom prst="rect">
            <a:avLst/>
          </a:prstGeom>
          <a:ln w="34925">
            <a:solidFill>
              <a:srgbClr val="F9F6E7"/>
            </a:solidFill>
          </a:ln>
        </p:spPr>
      </p:pic>
      <p:pic>
        <p:nvPicPr>
          <p:cNvPr id="8" name="Picture 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D9834753-08BE-E266-6351-4EBD791C8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314" y="1709430"/>
            <a:ext cx="3294246" cy="2470685"/>
          </a:xfrm>
          <a:prstGeom prst="rect">
            <a:avLst/>
          </a:prstGeom>
          <a:ln w="34925">
            <a:solidFill>
              <a:srgbClr val="F9F6E7"/>
            </a:solidFill>
          </a:ln>
        </p:spPr>
      </p:pic>
    </p:spTree>
    <p:extLst>
      <p:ext uri="{BB962C8B-B14F-4D97-AF65-F5344CB8AC3E}">
        <p14:creationId xmlns:p14="http://schemas.microsoft.com/office/powerpoint/2010/main" val="109054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93A57ABA-D9E6-7B2F-F183-C2F85D3B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>
            <a:extLst>
              <a:ext uri="{FF2B5EF4-FFF2-40B4-BE49-F238E27FC236}">
                <a16:creationId xmlns:a16="http://schemas.microsoft.com/office/drawing/2014/main" id="{F868840B-E451-AD38-D830-94689A85A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Proof of Dedication</a:t>
            </a:r>
            <a:endParaRPr b="1" dirty="0"/>
          </a:p>
        </p:txBody>
      </p:sp>
      <p:pic>
        <p:nvPicPr>
          <p:cNvPr id="4" name="Picture 3" descr="A certificate with writing on it&#10;&#10;AI-generated content may be incorrect.">
            <a:extLst>
              <a:ext uri="{FF2B5EF4-FFF2-40B4-BE49-F238E27FC236}">
                <a16:creationId xmlns:a16="http://schemas.microsoft.com/office/drawing/2014/main" id="{92731B1B-1505-6D7C-57C9-69AAC806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06" r="13095"/>
          <a:stretch/>
        </p:blipFill>
        <p:spPr>
          <a:xfrm>
            <a:off x="720000" y="1518495"/>
            <a:ext cx="3801200" cy="2668880"/>
          </a:xfrm>
          <a:prstGeom prst="rect">
            <a:avLst/>
          </a:prstGeom>
          <a:ln w="34925">
            <a:solidFill>
              <a:srgbClr val="F9F6E7"/>
            </a:solidFill>
          </a:ln>
        </p:spPr>
      </p:pic>
      <p:pic>
        <p:nvPicPr>
          <p:cNvPr id="7" name="Picture 6" descr="A certificate with a picture of two people&#10;&#10;AI-generated content may be incorrect.">
            <a:extLst>
              <a:ext uri="{FF2B5EF4-FFF2-40B4-BE49-F238E27FC236}">
                <a16:creationId xmlns:a16="http://schemas.microsoft.com/office/drawing/2014/main" id="{A1D069A5-5F4D-6FB8-DAEF-EA3C42CD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30" t="7442" r="18016" b="-761"/>
          <a:stretch/>
        </p:blipFill>
        <p:spPr>
          <a:xfrm>
            <a:off x="4647742" y="1518495"/>
            <a:ext cx="3801200" cy="2668880"/>
          </a:xfrm>
          <a:prstGeom prst="rect">
            <a:avLst/>
          </a:prstGeom>
          <a:ln w="34925">
            <a:solidFill>
              <a:srgbClr val="F9F6E7"/>
            </a:solidFill>
          </a:ln>
        </p:spPr>
      </p:pic>
      <p:pic>
        <p:nvPicPr>
          <p:cNvPr id="5128" name="Picture 8" descr="الكاراتيه يخاطب وزارة الرياضة لدعم المدربين والحكام والإداريين | بلدنا ...">
            <a:extLst>
              <a:ext uri="{FF2B5EF4-FFF2-40B4-BE49-F238E27FC236}">
                <a16:creationId xmlns:a16="http://schemas.microsoft.com/office/drawing/2014/main" id="{A38A91E4-1411-D60A-9B52-A202265AA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20539"/>
          <a:stretch/>
        </p:blipFill>
        <p:spPr bwMode="auto">
          <a:xfrm>
            <a:off x="797972" y="539400"/>
            <a:ext cx="747485" cy="88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674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0FF7A5A1-2A44-C9FA-4469-A974290B0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>
            <a:extLst>
              <a:ext uri="{FF2B5EF4-FFF2-40B4-BE49-F238E27FC236}">
                <a16:creationId xmlns:a16="http://schemas.microsoft.com/office/drawing/2014/main" id="{2DBB31E2-8089-2E32-14FB-ACE892881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Proof of Dedication</a:t>
            </a:r>
            <a:endParaRPr b="1" dirty="0"/>
          </a:p>
        </p:txBody>
      </p:sp>
      <p:pic>
        <p:nvPicPr>
          <p:cNvPr id="6" name="Picture 5" descr="A person standing in front of a poster&#10;&#10;AI-generated content may be incorrect.">
            <a:extLst>
              <a:ext uri="{FF2B5EF4-FFF2-40B4-BE49-F238E27FC236}">
                <a16:creationId xmlns:a16="http://schemas.microsoft.com/office/drawing/2014/main" id="{73ACA062-3632-FD00-E6A9-AC319478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82" r="12699"/>
          <a:stretch/>
        </p:blipFill>
        <p:spPr>
          <a:xfrm>
            <a:off x="720000" y="1720516"/>
            <a:ext cx="3462843" cy="2278170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  <p:pic>
        <p:nvPicPr>
          <p:cNvPr id="8" name="Picture 8" descr="الكاراتيه يخاطب وزارة الرياضة لدعم المدربين والحكام والإداريين | بلدنا ...">
            <a:extLst>
              <a:ext uri="{FF2B5EF4-FFF2-40B4-BE49-F238E27FC236}">
                <a16:creationId xmlns:a16="http://schemas.microsoft.com/office/drawing/2014/main" id="{65C76300-CAF1-8FBF-681A-1946C0521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20539"/>
          <a:stretch/>
        </p:blipFill>
        <p:spPr bwMode="auto">
          <a:xfrm>
            <a:off x="798280" y="530319"/>
            <a:ext cx="747485" cy="88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document&#10;&#10;AI-generated content may be incorrect.">
            <a:extLst>
              <a:ext uri="{FF2B5EF4-FFF2-40B4-BE49-F238E27FC236}">
                <a16:creationId xmlns:a16="http://schemas.microsoft.com/office/drawing/2014/main" id="{FB30AB83-F05C-68EC-62E8-7237AE3364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745" t="4044" r="12222"/>
          <a:stretch/>
        </p:blipFill>
        <p:spPr>
          <a:xfrm rot="16200000">
            <a:off x="5583891" y="1739259"/>
            <a:ext cx="3273940" cy="2249716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  <p:pic>
        <p:nvPicPr>
          <p:cNvPr id="12" name="Picture 11" descr="A person in a karate uniform&#10;&#10;AI-generated content may be incorrect.">
            <a:extLst>
              <a:ext uri="{FF2B5EF4-FFF2-40B4-BE49-F238E27FC236}">
                <a16:creationId xmlns:a16="http://schemas.microsoft.com/office/drawing/2014/main" id="{D30EA8BB-4EF0-7C91-BA48-E5EB6871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603" t="12490" r="20371"/>
          <a:stretch/>
        </p:blipFill>
        <p:spPr>
          <a:xfrm>
            <a:off x="4339771" y="1584803"/>
            <a:ext cx="1599741" cy="2544112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</p:spTree>
    <p:extLst>
      <p:ext uri="{BB962C8B-B14F-4D97-AF65-F5344CB8AC3E}">
        <p14:creationId xmlns:p14="http://schemas.microsoft.com/office/powerpoint/2010/main" val="82832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25A23388-3C54-0B3D-D85E-635794213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>
            <a:extLst>
              <a:ext uri="{FF2B5EF4-FFF2-40B4-BE49-F238E27FC236}">
                <a16:creationId xmlns:a16="http://schemas.microsoft.com/office/drawing/2014/main" id="{1C970240-2A9B-A95C-2F8D-CF40742D3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Proof of Dedication</a:t>
            </a:r>
            <a:endParaRPr b="1" dirty="0"/>
          </a:p>
        </p:txBody>
      </p:sp>
      <p:pic>
        <p:nvPicPr>
          <p:cNvPr id="3" name="Picture 2" descr="A close up of a sign&#10;&#10;AI-generated content may be incorrect.">
            <a:extLst>
              <a:ext uri="{FF2B5EF4-FFF2-40B4-BE49-F238E27FC236}">
                <a16:creationId xmlns:a16="http://schemas.microsoft.com/office/drawing/2014/main" id="{31CC675A-5CD3-44C8-FECD-2528DEC5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89" r="10159"/>
          <a:stretch/>
        </p:blipFill>
        <p:spPr>
          <a:xfrm>
            <a:off x="981257" y="1811581"/>
            <a:ext cx="3406813" cy="2286001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  <p:pic>
        <p:nvPicPr>
          <p:cNvPr id="4" name="Picture 3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A27F7052-6238-4612-03D2-03739D679D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80" t="7560"/>
          <a:stretch/>
        </p:blipFill>
        <p:spPr>
          <a:xfrm>
            <a:off x="4775386" y="1811581"/>
            <a:ext cx="3554366" cy="2286001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  <p:pic>
        <p:nvPicPr>
          <p:cNvPr id="7" name="Picture 6" descr="A yellow circle with blue text and a sun and palm leaves&#10;&#10;AI-generated content may be incorrect.">
            <a:extLst>
              <a:ext uri="{FF2B5EF4-FFF2-40B4-BE49-F238E27FC236}">
                <a16:creationId xmlns:a16="http://schemas.microsoft.com/office/drawing/2014/main" id="{B2B9F539-EDBE-2130-96AA-454470F43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551048"/>
            <a:ext cx="1007464" cy="98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37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7B4CE267-1A1D-7DAC-5C0A-A5B0AC9B8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>
            <a:extLst>
              <a:ext uri="{FF2B5EF4-FFF2-40B4-BE49-F238E27FC236}">
                <a16:creationId xmlns:a16="http://schemas.microsoft.com/office/drawing/2014/main" id="{81293034-CA53-323A-82D9-77AF34E89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Proof of Dedication</a:t>
            </a:r>
            <a:endParaRPr b="1" dirty="0"/>
          </a:p>
        </p:txBody>
      </p:sp>
      <p:pic>
        <p:nvPicPr>
          <p:cNvPr id="5" name="Picture 4" descr="A group of people covering their eyes&#10;&#10;AI-generated content may be incorrect.">
            <a:extLst>
              <a:ext uri="{FF2B5EF4-FFF2-40B4-BE49-F238E27FC236}">
                <a16:creationId xmlns:a16="http://schemas.microsoft.com/office/drawing/2014/main" id="{F5D458AB-FF64-25A0-263B-1A8B15F6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60" t="22465" b="10421"/>
          <a:stretch/>
        </p:blipFill>
        <p:spPr>
          <a:xfrm>
            <a:off x="6025056" y="1585868"/>
            <a:ext cx="2398944" cy="2329845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  <p:pic>
        <p:nvPicPr>
          <p:cNvPr id="7" name="Picture 6" descr="A sign with blue writing&#10;&#10;AI-generated content may be incorrect.">
            <a:extLst>
              <a:ext uri="{FF2B5EF4-FFF2-40B4-BE49-F238E27FC236}">
                <a16:creationId xmlns:a16="http://schemas.microsoft.com/office/drawing/2014/main" id="{88D1A6AF-9F88-D9ED-39E3-11E253CB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05" r="17907"/>
          <a:stretch/>
        </p:blipFill>
        <p:spPr>
          <a:xfrm rot="10800000">
            <a:off x="720000" y="1693709"/>
            <a:ext cx="3189530" cy="2222003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  <p:pic>
        <p:nvPicPr>
          <p:cNvPr id="9" name="Picture 8" descr="A person in a red shirt&#10;&#10;AI-generated content may be incorrect.">
            <a:extLst>
              <a:ext uri="{FF2B5EF4-FFF2-40B4-BE49-F238E27FC236}">
                <a16:creationId xmlns:a16="http://schemas.microsoft.com/office/drawing/2014/main" id="{DF2546B3-6F29-5FE9-ED10-068814177C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994" b="17726"/>
          <a:stretch/>
        </p:blipFill>
        <p:spPr>
          <a:xfrm>
            <a:off x="4034878" y="1566118"/>
            <a:ext cx="1864830" cy="2477185"/>
          </a:xfrm>
          <a:prstGeom prst="rect">
            <a:avLst/>
          </a:prstGeom>
          <a:ln w="34925">
            <a:solidFill>
              <a:srgbClr val="DBE8F9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BE3BFA-9984-1DAC-CC04-E5E8442C1D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" y="598170"/>
            <a:ext cx="898525" cy="899160"/>
          </a:xfrm>
          <a:prstGeom prst="rect">
            <a:avLst/>
          </a:prstGeom>
        </p:spPr>
      </p:pic>
      <p:pic>
        <p:nvPicPr>
          <p:cNvPr id="12" name="Picture 11" descr="A logo of a university&#10;&#10;AI-generated content may be incorrect.">
            <a:extLst>
              <a:ext uri="{FF2B5EF4-FFF2-40B4-BE49-F238E27FC236}">
                <a16:creationId xmlns:a16="http://schemas.microsoft.com/office/drawing/2014/main" id="{F68F3B69-3CCA-E266-B795-F8663FF49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287" y="539400"/>
            <a:ext cx="1099713" cy="95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07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47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Thanks!</a:t>
            </a:r>
            <a:endParaRPr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About Fatma</a:t>
            </a:r>
            <a:endParaRPr b="1" dirty="0"/>
          </a:p>
        </p:txBody>
      </p:sp>
      <p:sp>
        <p:nvSpPr>
          <p:cNvPr id="11" name="Google Shape;90;p19">
            <a:extLst>
              <a:ext uri="{FF2B5EF4-FFF2-40B4-BE49-F238E27FC236}">
                <a16:creationId xmlns:a16="http://schemas.microsoft.com/office/drawing/2014/main" id="{E027E28D-C46C-83DF-6C51-F5E980084D62}"/>
              </a:ext>
            </a:extLst>
          </p:cNvPr>
          <p:cNvSpPr txBox="1"/>
          <p:nvPr/>
        </p:nvSpPr>
        <p:spPr>
          <a:xfrm>
            <a:off x="1160241" y="1456080"/>
            <a:ext cx="3612247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  <a:sym typeface="Catamaran"/>
              </a:rPr>
              <a:t>Fatma </a:t>
            </a:r>
            <a:r>
              <a:rPr lang="en-US" sz="2000" b="1" dirty="0" err="1">
                <a:solidFill>
                  <a:schemeClr val="dk1"/>
                </a:solidFill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  <a:sym typeface="Catamaran"/>
              </a:rPr>
              <a:t>Alzahraa</a:t>
            </a:r>
            <a:r>
              <a:rPr lang="en-US" sz="2000" b="1" dirty="0">
                <a:solidFill>
                  <a:schemeClr val="dk1"/>
                </a:solidFill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  <a:sym typeface="Catamaran"/>
              </a:rPr>
              <a:t> Sayah Issa  </a:t>
            </a:r>
          </a:p>
        </p:txBody>
      </p:sp>
      <p:sp>
        <p:nvSpPr>
          <p:cNvPr id="13" name="Google Shape;92;p19">
            <a:extLst>
              <a:ext uri="{FF2B5EF4-FFF2-40B4-BE49-F238E27FC236}">
                <a16:creationId xmlns:a16="http://schemas.microsoft.com/office/drawing/2014/main" id="{0104E7B7-B787-4592-6522-B67E9875FB2D}"/>
              </a:ext>
            </a:extLst>
          </p:cNvPr>
          <p:cNvSpPr/>
          <p:nvPr/>
        </p:nvSpPr>
        <p:spPr>
          <a:xfrm>
            <a:off x="942742" y="1545606"/>
            <a:ext cx="217500" cy="21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4;p19">
            <a:extLst>
              <a:ext uri="{FF2B5EF4-FFF2-40B4-BE49-F238E27FC236}">
                <a16:creationId xmlns:a16="http://schemas.microsoft.com/office/drawing/2014/main" id="{86EE813C-00C1-5E42-A192-C1C2755030E0}"/>
              </a:ext>
            </a:extLst>
          </p:cNvPr>
          <p:cNvSpPr txBox="1"/>
          <p:nvPr/>
        </p:nvSpPr>
        <p:spPr>
          <a:xfrm>
            <a:off x="4260005" y="3279422"/>
            <a:ext cx="19503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Level 4</a:t>
            </a:r>
            <a:endParaRPr sz="2000" b="1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7" name="Google Shape;96;p19">
            <a:extLst>
              <a:ext uri="{FF2B5EF4-FFF2-40B4-BE49-F238E27FC236}">
                <a16:creationId xmlns:a16="http://schemas.microsoft.com/office/drawing/2014/main" id="{CCE36935-3C04-57A3-AE45-FA232C254D49}"/>
              </a:ext>
            </a:extLst>
          </p:cNvPr>
          <p:cNvSpPr/>
          <p:nvPr/>
        </p:nvSpPr>
        <p:spPr>
          <a:xfrm>
            <a:off x="4042505" y="3368948"/>
            <a:ext cx="217500" cy="21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8;p19">
            <a:extLst>
              <a:ext uri="{FF2B5EF4-FFF2-40B4-BE49-F238E27FC236}">
                <a16:creationId xmlns:a16="http://schemas.microsoft.com/office/drawing/2014/main" id="{BBECA9C2-FC92-8C47-09EB-8227B0AAEF72}"/>
              </a:ext>
            </a:extLst>
          </p:cNvPr>
          <p:cNvSpPr txBox="1"/>
          <p:nvPr/>
        </p:nvSpPr>
        <p:spPr>
          <a:xfrm>
            <a:off x="1161144" y="2671576"/>
            <a:ext cx="5049161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FCAI</a:t>
            </a:r>
            <a:r>
              <a:rPr lang="en"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(</a:t>
            </a:r>
            <a:r>
              <a:rPr lang="en-US" sz="16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</a:rPr>
              <a:t>Faculty of Computers and Artificial Intelligence)</a:t>
            </a:r>
            <a:endParaRPr lang="en" sz="1600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1" name="Google Shape;100;p19">
            <a:extLst>
              <a:ext uri="{FF2B5EF4-FFF2-40B4-BE49-F238E27FC236}">
                <a16:creationId xmlns:a16="http://schemas.microsoft.com/office/drawing/2014/main" id="{4BEFA180-6D32-BBBC-C374-34A2B3647CEF}"/>
              </a:ext>
            </a:extLst>
          </p:cNvPr>
          <p:cNvSpPr/>
          <p:nvPr/>
        </p:nvSpPr>
        <p:spPr>
          <a:xfrm>
            <a:off x="943645" y="2761101"/>
            <a:ext cx="217500" cy="2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94;p19">
            <a:extLst>
              <a:ext uri="{FF2B5EF4-FFF2-40B4-BE49-F238E27FC236}">
                <a16:creationId xmlns:a16="http://schemas.microsoft.com/office/drawing/2014/main" id="{BDD97EF2-D1EA-D429-B190-76DE61599EB1}"/>
              </a:ext>
            </a:extLst>
          </p:cNvPr>
          <p:cNvSpPr txBox="1"/>
          <p:nvPr/>
        </p:nvSpPr>
        <p:spPr>
          <a:xfrm>
            <a:off x="1162049" y="3274319"/>
            <a:ext cx="2523676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CS</a:t>
            </a:r>
            <a:r>
              <a:rPr lang="en-US"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-US" sz="16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(Computer Science)</a:t>
            </a:r>
            <a:endParaRPr sz="1600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3" name="Google Shape;96;p19">
            <a:extLst>
              <a:ext uri="{FF2B5EF4-FFF2-40B4-BE49-F238E27FC236}">
                <a16:creationId xmlns:a16="http://schemas.microsoft.com/office/drawing/2014/main" id="{136635B8-B191-2840-4BD8-FBA325D570F6}"/>
              </a:ext>
            </a:extLst>
          </p:cNvPr>
          <p:cNvSpPr/>
          <p:nvPr/>
        </p:nvSpPr>
        <p:spPr>
          <a:xfrm>
            <a:off x="942742" y="3379769"/>
            <a:ext cx="217500" cy="217500"/>
          </a:xfrm>
          <a:prstGeom prst="rect">
            <a:avLst/>
          </a:prstGeom>
          <a:solidFill>
            <a:srgbClr val="DBE8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BE8F9"/>
              </a:solidFill>
            </a:endParaRPr>
          </a:p>
        </p:txBody>
      </p:sp>
      <p:sp>
        <p:nvSpPr>
          <p:cNvPr id="26" name="Google Shape;94;p19">
            <a:extLst>
              <a:ext uri="{FF2B5EF4-FFF2-40B4-BE49-F238E27FC236}">
                <a16:creationId xmlns:a16="http://schemas.microsoft.com/office/drawing/2014/main" id="{0B83ADDB-7409-B036-40E8-FBA4F5E9FA85}"/>
              </a:ext>
            </a:extLst>
          </p:cNvPr>
          <p:cNvSpPr txBox="1"/>
          <p:nvPr/>
        </p:nvSpPr>
        <p:spPr>
          <a:xfrm>
            <a:off x="1162049" y="3879745"/>
            <a:ext cx="7037401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"I challenge myself every day to be stronger, wiser, and better."</a:t>
            </a:r>
            <a:endParaRPr sz="2000" b="1" dirty="0">
              <a:solidFill>
                <a:srgbClr val="313131"/>
              </a:solidFill>
              <a:latin typeface="Cormorant Garamond" panose="020B0604020202020204" charset="0"/>
              <a:ea typeface="Cormorant Garamond" panose="020B0604020202020204" charset="0"/>
              <a:cs typeface="Cormorant Garamond" panose="020B0604020202020204" charset="0"/>
              <a:sym typeface="Cormorant Garamond"/>
            </a:endParaRPr>
          </a:p>
        </p:txBody>
      </p:sp>
      <p:sp>
        <p:nvSpPr>
          <p:cNvPr id="27" name="Google Shape;96;p19">
            <a:extLst>
              <a:ext uri="{FF2B5EF4-FFF2-40B4-BE49-F238E27FC236}">
                <a16:creationId xmlns:a16="http://schemas.microsoft.com/office/drawing/2014/main" id="{C086F793-2D33-DD1D-A42E-FBBB7721DFF4}"/>
              </a:ext>
            </a:extLst>
          </p:cNvPr>
          <p:cNvSpPr/>
          <p:nvPr/>
        </p:nvSpPr>
        <p:spPr>
          <a:xfrm>
            <a:off x="944550" y="3969271"/>
            <a:ext cx="217500" cy="217500"/>
          </a:xfrm>
          <a:prstGeom prst="rect">
            <a:avLst/>
          </a:prstGeom>
          <a:solidFill>
            <a:srgbClr val="FAE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E8E6"/>
              </a:solidFill>
            </a:endParaRPr>
          </a:p>
        </p:txBody>
      </p:sp>
      <p:sp>
        <p:nvSpPr>
          <p:cNvPr id="30" name="Google Shape;94;p19">
            <a:extLst>
              <a:ext uri="{FF2B5EF4-FFF2-40B4-BE49-F238E27FC236}">
                <a16:creationId xmlns:a16="http://schemas.microsoft.com/office/drawing/2014/main" id="{891C0B13-2545-7CB1-767D-4FAE586B2877}"/>
              </a:ext>
            </a:extLst>
          </p:cNvPr>
          <p:cNvSpPr txBox="1"/>
          <p:nvPr/>
        </p:nvSpPr>
        <p:spPr>
          <a:xfrm>
            <a:off x="1162049" y="2117126"/>
            <a:ext cx="19503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21</a:t>
            </a:r>
            <a:r>
              <a:rPr lang="en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years old</a:t>
            </a:r>
            <a:endParaRPr b="1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1" name="Google Shape;96;p19">
            <a:extLst>
              <a:ext uri="{FF2B5EF4-FFF2-40B4-BE49-F238E27FC236}">
                <a16:creationId xmlns:a16="http://schemas.microsoft.com/office/drawing/2014/main" id="{E4551D73-87B4-CE82-88D5-3B824F15F0B7}"/>
              </a:ext>
            </a:extLst>
          </p:cNvPr>
          <p:cNvSpPr/>
          <p:nvPr/>
        </p:nvSpPr>
        <p:spPr>
          <a:xfrm>
            <a:off x="944549" y="2176669"/>
            <a:ext cx="217500" cy="21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صورة الملف الشخصي">
            <a:extLst>
              <a:ext uri="{FF2B5EF4-FFF2-40B4-BE49-F238E27FC236}">
                <a16:creationId xmlns:a16="http://schemas.microsoft.com/office/drawing/2014/main" id="{381CEAB5-5D19-0EDF-3DD1-8D76BEDF8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5" y="1455358"/>
            <a:ext cx="1888083" cy="188808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21"/>
          <p:cNvGraphicFramePr/>
          <p:nvPr>
            <p:extLst>
              <p:ext uri="{D42A27DB-BD31-4B8C-83A1-F6EECF244321}">
                <p14:modId xmlns:p14="http://schemas.microsoft.com/office/powerpoint/2010/main" val="1945541900"/>
              </p:ext>
            </p:extLst>
          </p:nvPr>
        </p:nvGraphicFramePr>
        <p:xfrm>
          <a:off x="731007" y="2478928"/>
          <a:ext cx="7704000" cy="2643716"/>
        </p:xfrm>
        <a:graphic>
          <a:graphicData uri="http://schemas.openxmlformats.org/drawingml/2006/table">
            <a:tbl>
              <a:tblPr>
                <a:noFill/>
                <a:tableStyleId>{8AD456CE-02E6-46BA-B3FB-474D7D3DD99A}</a:tableStyleId>
              </a:tblPr>
              <a:tblGrid>
                <a:gridCol w="12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7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LEVEL 1</a:t>
                      </a:r>
                      <a:endParaRPr sz="1400" dirty="0">
                        <a:solidFill>
                          <a:schemeClr val="dk1"/>
                        </a:solidFill>
                        <a:latin typeface="Cormorant Garamond"/>
                        <a:ea typeface="Cormorant Garamond"/>
                        <a:cs typeface="Cormorant Garamond"/>
                        <a:sym typeface="Cormorant Garamo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GPA 4</a:t>
                      </a: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8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LEVEL 2</a:t>
                      </a:r>
                      <a:endParaRPr sz="1400" dirty="0">
                        <a:solidFill>
                          <a:schemeClr val="dk1"/>
                        </a:solidFill>
                        <a:latin typeface="Cormorant Garamond"/>
                        <a:ea typeface="Cormorant Garamond"/>
                        <a:cs typeface="Cormorant Garamond"/>
                        <a:sym typeface="Cormorant Garamo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GPA 4</a:t>
                      </a: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8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LEVEL 3</a:t>
                      </a:r>
                      <a:endParaRPr sz="1400" dirty="0">
                        <a:solidFill>
                          <a:schemeClr val="dk1"/>
                        </a:solidFill>
                        <a:latin typeface="Cormorant Garamond"/>
                        <a:ea typeface="Cormorant Garamond"/>
                        <a:cs typeface="Cormorant Garamond"/>
                        <a:sym typeface="Cormorant Garamo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GPA 4</a:t>
                      </a: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2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LEVEL 4</a:t>
                      </a:r>
                      <a:endParaRPr sz="1400" dirty="0">
                        <a:solidFill>
                          <a:schemeClr val="dk1"/>
                        </a:solidFill>
                        <a:latin typeface="Cormorant Garamond"/>
                        <a:ea typeface="Cormorant Garamond"/>
                        <a:cs typeface="Cormorant Garamond"/>
                        <a:sym typeface="Cormorant Garamo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GPA 4</a:t>
                      </a: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0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ormorant Garamond"/>
                        <a:ea typeface="Cormorant Garamond"/>
                        <a:cs typeface="Cormorant Garamond"/>
                        <a:sym typeface="Cormorant Garamo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My Academic Journey</a:t>
            </a:r>
            <a:endParaRPr b="1" dirty="0"/>
          </a:p>
        </p:txBody>
      </p:sp>
      <p:cxnSp>
        <p:nvCxnSpPr>
          <p:cNvPr id="285" name="Google Shape;285;p21"/>
          <p:cNvCxnSpPr/>
          <p:nvPr/>
        </p:nvCxnSpPr>
        <p:spPr>
          <a:xfrm>
            <a:off x="2003999" y="3378848"/>
            <a:ext cx="513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6" name="Google Shape;286;p21"/>
          <p:cNvCxnSpPr/>
          <p:nvPr/>
        </p:nvCxnSpPr>
        <p:spPr>
          <a:xfrm>
            <a:off x="2004001" y="3938025"/>
            <a:ext cx="513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7" name="Google Shape;287;p21"/>
          <p:cNvCxnSpPr/>
          <p:nvPr/>
        </p:nvCxnSpPr>
        <p:spPr>
          <a:xfrm>
            <a:off x="2004000" y="4498063"/>
            <a:ext cx="513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8" name="Google Shape;288;p21"/>
          <p:cNvCxnSpPr/>
          <p:nvPr/>
        </p:nvCxnSpPr>
        <p:spPr>
          <a:xfrm>
            <a:off x="2007746" y="2779333"/>
            <a:ext cx="513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1" name="Google Shape;291;p21"/>
          <p:cNvSpPr/>
          <p:nvPr/>
        </p:nvSpPr>
        <p:spPr>
          <a:xfrm>
            <a:off x="5870310" y="3291101"/>
            <a:ext cx="222971" cy="186098"/>
          </a:xfrm>
          <a:prstGeom prst="ellipse">
            <a:avLst/>
          </a:prstGeom>
          <a:solidFill>
            <a:srgbClr val="FAE8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21"/>
          <p:cNvSpPr/>
          <p:nvPr/>
        </p:nvSpPr>
        <p:spPr>
          <a:xfrm>
            <a:off x="5663127" y="3860208"/>
            <a:ext cx="222971" cy="186099"/>
          </a:xfrm>
          <a:prstGeom prst="ellipse">
            <a:avLst/>
          </a:prstGeom>
          <a:solidFill>
            <a:srgbClr val="DAF5E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5786006" y="4414933"/>
            <a:ext cx="222971" cy="186093"/>
          </a:xfrm>
          <a:prstGeom prst="ellipse">
            <a:avLst/>
          </a:prstGeom>
          <a:solidFill>
            <a:srgbClr val="F9F6E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1"/>
          <p:cNvSpPr/>
          <p:nvPr/>
        </p:nvSpPr>
        <p:spPr>
          <a:xfrm>
            <a:off x="6118024" y="2694708"/>
            <a:ext cx="222971" cy="192134"/>
          </a:xfrm>
          <a:prstGeom prst="ellipse">
            <a:avLst/>
          </a:prstGeom>
          <a:solidFill>
            <a:srgbClr val="DBE8F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9;p20">
            <a:extLst>
              <a:ext uri="{FF2B5EF4-FFF2-40B4-BE49-F238E27FC236}">
                <a16:creationId xmlns:a16="http://schemas.microsoft.com/office/drawing/2014/main" id="{AF6D23FE-CD25-7C09-41B1-CE2DCCE76122}"/>
              </a:ext>
            </a:extLst>
          </p:cNvPr>
          <p:cNvSpPr txBox="1"/>
          <p:nvPr/>
        </p:nvSpPr>
        <p:spPr>
          <a:xfrm>
            <a:off x="5674519" y="4107919"/>
            <a:ext cx="445943" cy="35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3.50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Google Shape;109;p20">
            <a:extLst>
              <a:ext uri="{FF2B5EF4-FFF2-40B4-BE49-F238E27FC236}">
                <a16:creationId xmlns:a16="http://schemas.microsoft.com/office/drawing/2014/main" id="{729CFBD0-171F-8BDB-D702-840CD11BFDB1}"/>
              </a:ext>
            </a:extLst>
          </p:cNvPr>
          <p:cNvSpPr txBox="1"/>
          <p:nvPr/>
        </p:nvSpPr>
        <p:spPr>
          <a:xfrm>
            <a:off x="5584022" y="3539636"/>
            <a:ext cx="445943" cy="35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3.49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" name="Google Shape;109;p20">
            <a:extLst>
              <a:ext uri="{FF2B5EF4-FFF2-40B4-BE49-F238E27FC236}">
                <a16:creationId xmlns:a16="http://schemas.microsoft.com/office/drawing/2014/main" id="{BA4897AD-2A53-E802-5C75-1071DC16C95B}"/>
              </a:ext>
            </a:extLst>
          </p:cNvPr>
          <p:cNvSpPr txBox="1"/>
          <p:nvPr/>
        </p:nvSpPr>
        <p:spPr>
          <a:xfrm>
            <a:off x="5806993" y="2955517"/>
            <a:ext cx="445943" cy="35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3.51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" name="Google Shape;109;p20">
            <a:extLst>
              <a:ext uri="{FF2B5EF4-FFF2-40B4-BE49-F238E27FC236}">
                <a16:creationId xmlns:a16="http://schemas.microsoft.com/office/drawing/2014/main" id="{007F2029-E8C5-0B44-5707-B50371190577}"/>
              </a:ext>
            </a:extLst>
          </p:cNvPr>
          <p:cNvSpPr txBox="1"/>
          <p:nvPr/>
        </p:nvSpPr>
        <p:spPr>
          <a:xfrm>
            <a:off x="6029964" y="2402409"/>
            <a:ext cx="445943" cy="35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3.55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" name="Google Shape;108;p20">
            <a:extLst>
              <a:ext uri="{FF2B5EF4-FFF2-40B4-BE49-F238E27FC236}">
                <a16:creationId xmlns:a16="http://schemas.microsoft.com/office/drawing/2014/main" id="{AFF86BA5-DE00-2446-5622-85A09D076C48}"/>
              </a:ext>
            </a:extLst>
          </p:cNvPr>
          <p:cNvSpPr txBox="1"/>
          <p:nvPr/>
        </p:nvSpPr>
        <p:spPr>
          <a:xfrm>
            <a:off x="1044358" y="1181253"/>
            <a:ext cx="2983983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</a:rPr>
              <a:t>High School Achievement</a:t>
            </a:r>
            <a:r>
              <a:rPr lang="ar-EG"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</a:rPr>
              <a:t>:</a:t>
            </a:r>
            <a:endParaRPr sz="2000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7" name="Google Shape;108;p20">
            <a:extLst>
              <a:ext uri="{FF2B5EF4-FFF2-40B4-BE49-F238E27FC236}">
                <a16:creationId xmlns:a16="http://schemas.microsoft.com/office/drawing/2014/main" id="{D7A175D3-0482-8A22-1E7D-F7EFDFDD2B4D}"/>
              </a:ext>
            </a:extLst>
          </p:cNvPr>
          <p:cNvSpPr txBox="1"/>
          <p:nvPr/>
        </p:nvSpPr>
        <p:spPr>
          <a:xfrm>
            <a:off x="1044358" y="1990428"/>
            <a:ext cx="3176139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</a:rPr>
              <a:t>University Performance</a:t>
            </a:r>
            <a:r>
              <a:rPr lang="ar-EG" sz="18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</a:rPr>
              <a:t>:</a:t>
            </a:r>
            <a:endParaRPr sz="1800" b="1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0" name="Google Shape;108;p20">
            <a:extLst>
              <a:ext uri="{FF2B5EF4-FFF2-40B4-BE49-F238E27FC236}">
                <a16:creationId xmlns:a16="http://schemas.microsoft.com/office/drawing/2014/main" id="{11659E49-A6CA-770E-DCA4-0BBABE7B9C9D}"/>
              </a:ext>
            </a:extLst>
          </p:cNvPr>
          <p:cNvSpPr txBox="1"/>
          <p:nvPr/>
        </p:nvSpPr>
        <p:spPr>
          <a:xfrm>
            <a:off x="1120148" y="1508995"/>
            <a:ext cx="6084992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Ranked </a:t>
            </a:r>
            <a:r>
              <a:rPr lang="en-US" b="1" dirty="0"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4th</a:t>
            </a:r>
            <a:r>
              <a:rPr lang="en-US" dirty="0"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 in my school in the General Secondary Certificate (</a:t>
            </a:r>
            <a:r>
              <a:rPr lang="en-US" dirty="0" err="1"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Thanaweya</a:t>
            </a:r>
            <a:r>
              <a:rPr lang="en-US" dirty="0"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 Amma)</a:t>
            </a:r>
            <a:endParaRPr sz="1100" dirty="0">
              <a:solidFill>
                <a:srgbClr val="313131"/>
              </a:solidFill>
              <a:latin typeface="Cormorant Garamond" panose="020B0604020202020204" charset="0"/>
              <a:ea typeface="Cormorant Garamond" panose="020B0604020202020204" charset="0"/>
              <a:cs typeface="Cormorant Garamond" panose="020B0604020202020204" charset="0"/>
              <a:sym typeface="Cormorant Garamon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DDE6AB-3898-109A-77F8-CAAAAD4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84" y="1972370"/>
            <a:ext cx="335042" cy="3350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8843CC-413C-5FC7-2516-0C6A57B13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89" y="1225879"/>
            <a:ext cx="369164" cy="3691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1DF6D721-3F1E-FFE1-DFDF-4C9519B37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>
            <a:extLst>
              <a:ext uri="{FF2B5EF4-FFF2-40B4-BE49-F238E27FC236}">
                <a16:creationId xmlns:a16="http://schemas.microsoft.com/office/drawing/2014/main" id="{F9A6EDD7-D10D-EEF3-5E6B-60158143A4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1553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</a:t>
            </a:r>
            <a:r>
              <a:rPr lang="en" sz="2800" b="1" dirty="0"/>
              <a:t>kills </a:t>
            </a:r>
            <a:endParaRPr sz="2800" b="1" dirty="0"/>
          </a:p>
        </p:txBody>
      </p:sp>
      <p:sp>
        <p:nvSpPr>
          <p:cNvPr id="11" name="Google Shape;90;p19">
            <a:extLst>
              <a:ext uri="{FF2B5EF4-FFF2-40B4-BE49-F238E27FC236}">
                <a16:creationId xmlns:a16="http://schemas.microsoft.com/office/drawing/2014/main" id="{0AD2903B-80C0-A0C7-5BB7-DDC99EC6627F}"/>
              </a:ext>
            </a:extLst>
          </p:cNvPr>
          <p:cNvSpPr txBox="1"/>
          <p:nvPr/>
        </p:nvSpPr>
        <p:spPr>
          <a:xfrm>
            <a:off x="1160242" y="1456080"/>
            <a:ext cx="712102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  <a:sym typeface="Catamaran"/>
              </a:rPr>
              <a:t>C++</a:t>
            </a:r>
          </a:p>
        </p:txBody>
      </p:sp>
      <p:sp>
        <p:nvSpPr>
          <p:cNvPr id="13" name="Google Shape;92;p19">
            <a:extLst>
              <a:ext uri="{FF2B5EF4-FFF2-40B4-BE49-F238E27FC236}">
                <a16:creationId xmlns:a16="http://schemas.microsoft.com/office/drawing/2014/main" id="{4A7AE862-3C6A-565E-BB96-DF6A422070B1}"/>
              </a:ext>
            </a:extLst>
          </p:cNvPr>
          <p:cNvSpPr/>
          <p:nvPr/>
        </p:nvSpPr>
        <p:spPr>
          <a:xfrm>
            <a:off x="942742" y="1545606"/>
            <a:ext cx="217500" cy="21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8;p19">
            <a:extLst>
              <a:ext uri="{FF2B5EF4-FFF2-40B4-BE49-F238E27FC236}">
                <a16:creationId xmlns:a16="http://schemas.microsoft.com/office/drawing/2014/main" id="{D498099D-28D5-681E-11DC-40CD5E6F23DE}"/>
              </a:ext>
            </a:extLst>
          </p:cNvPr>
          <p:cNvSpPr txBox="1"/>
          <p:nvPr/>
        </p:nvSpPr>
        <p:spPr>
          <a:xfrm>
            <a:off x="1161144" y="2671576"/>
            <a:ext cx="1451427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PYTHON</a:t>
            </a:r>
            <a:endParaRPr lang="en" sz="1600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1" name="Google Shape;100;p19">
            <a:extLst>
              <a:ext uri="{FF2B5EF4-FFF2-40B4-BE49-F238E27FC236}">
                <a16:creationId xmlns:a16="http://schemas.microsoft.com/office/drawing/2014/main" id="{B41F66A3-95D8-A28B-7BB5-05932E6317A7}"/>
              </a:ext>
            </a:extLst>
          </p:cNvPr>
          <p:cNvSpPr/>
          <p:nvPr/>
        </p:nvSpPr>
        <p:spPr>
          <a:xfrm>
            <a:off x="943645" y="2761101"/>
            <a:ext cx="217500" cy="2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94;p19">
            <a:extLst>
              <a:ext uri="{FF2B5EF4-FFF2-40B4-BE49-F238E27FC236}">
                <a16:creationId xmlns:a16="http://schemas.microsoft.com/office/drawing/2014/main" id="{649D2E70-36D7-CFAC-C87D-4D026F5B71E6}"/>
              </a:ext>
            </a:extLst>
          </p:cNvPr>
          <p:cNvSpPr txBox="1"/>
          <p:nvPr/>
        </p:nvSpPr>
        <p:spPr>
          <a:xfrm>
            <a:off x="1162049" y="3274319"/>
            <a:ext cx="2523676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HTML / CSS</a:t>
            </a:r>
            <a:endParaRPr sz="1600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3" name="Google Shape;96;p19">
            <a:extLst>
              <a:ext uri="{FF2B5EF4-FFF2-40B4-BE49-F238E27FC236}">
                <a16:creationId xmlns:a16="http://schemas.microsoft.com/office/drawing/2014/main" id="{80BF1611-C472-9728-9093-2C7554E4C90A}"/>
              </a:ext>
            </a:extLst>
          </p:cNvPr>
          <p:cNvSpPr/>
          <p:nvPr/>
        </p:nvSpPr>
        <p:spPr>
          <a:xfrm>
            <a:off x="942742" y="3379769"/>
            <a:ext cx="217500" cy="217500"/>
          </a:xfrm>
          <a:prstGeom prst="rect">
            <a:avLst/>
          </a:prstGeom>
          <a:solidFill>
            <a:srgbClr val="DBE8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BE8F9"/>
              </a:solidFill>
            </a:endParaRPr>
          </a:p>
        </p:txBody>
      </p:sp>
      <p:sp>
        <p:nvSpPr>
          <p:cNvPr id="26" name="Google Shape;94;p19">
            <a:extLst>
              <a:ext uri="{FF2B5EF4-FFF2-40B4-BE49-F238E27FC236}">
                <a16:creationId xmlns:a16="http://schemas.microsoft.com/office/drawing/2014/main" id="{65D7EA6A-4F07-33A2-50FA-EAF5EA6A1F3C}"/>
              </a:ext>
            </a:extLst>
          </p:cNvPr>
          <p:cNvSpPr txBox="1"/>
          <p:nvPr/>
        </p:nvSpPr>
        <p:spPr>
          <a:xfrm>
            <a:off x="1162050" y="3879745"/>
            <a:ext cx="166098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Arduino uno</a:t>
            </a:r>
            <a:endParaRPr sz="2000" b="1" dirty="0">
              <a:solidFill>
                <a:srgbClr val="313131"/>
              </a:solidFill>
              <a:latin typeface="Cormorant Garamond" panose="020B0604020202020204" charset="0"/>
              <a:ea typeface="Cormorant Garamond" panose="020B0604020202020204" charset="0"/>
              <a:cs typeface="Cormorant Garamond" panose="020B0604020202020204" charset="0"/>
              <a:sym typeface="Cormorant Garamond"/>
            </a:endParaRPr>
          </a:p>
        </p:txBody>
      </p:sp>
      <p:sp>
        <p:nvSpPr>
          <p:cNvPr id="27" name="Google Shape;96;p19">
            <a:extLst>
              <a:ext uri="{FF2B5EF4-FFF2-40B4-BE49-F238E27FC236}">
                <a16:creationId xmlns:a16="http://schemas.microsoft.com/office/drawing/2014/main" id="{F675EA52-3C11-0A39-F63A-CF9CD32EAF31}"/>
              </a:ext>
            </a:extLst>
          </p:cNvPr>
          <p:cNvSpPr/>
          <p:nvPr/>
        </p:nvSpPr>
        <p:spPr>
          <a:xfrm>
            <a:off x="944550" y="3969271"/>
            <a:ext cx="217500" cy="217500"/>
          </a:xfrm>
          <a:prstGeom prst="rect">
            <a:avLst/>
          </a:prstGeom>
          <a:solidFill>
            <a:srgbClr val="FAE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E8E6"/>
              </a:solidFill>
            </a:endParaRPr>
          </a:p>
        </p:txBody>
      </p:sp>
      <p:sp>
        <p:nvSpPr>
          <p:cNvPr id="30" name="Google Shape;94;p19">
            <a:extLst>
              <a:ext uri="{FF2B5EF4-FFF2-40B4-BE49-F238E27FC236}">
                <a16:creationId xmlns:a16="http://schemas.microsoft.com/office/drawing/2014/main" id="{984A9629-B3DD-9109-181F-1BAE2BF9993B}"/>
              </a:ext>
            </a:extLst>
          </p:cNvPr>
          <p:cNvSpPr txBox="1"/>
          <p:nvPr/>
        </p:nvSpPr>
        <p:spPr>
          <a:xfrm>
            <a:off x="1162049" y="2117126"/>
            <a:ext cx="19503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JAVA</a:t>
            </a:r>
            <a:endParaRPr b="1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1" name="Google Shape;96;p19">
            <a:extLst>
              <a:ext uri="{FF2B5EF4-FFF2-40B4-BE49-F238E27FC236}">
                <a16:creationId xmlns:a16="http://schemas.microsoft.com/office/drawing/2014/main" id="{83EDCAD3-43A8-FF0A-A3D9-324D0F067F64}"/>
              </a:ext>
            </a:extLst>
          </p:cNvPr>
          <p:cNvSpPr/>
          <p:nvPr/>
        </p:nvSpPr>
        <p:spPr>
          <a:xfrm>
            <a:off x="944549" y="2176669"/>
            <a:ext cx="217500" cy="21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3;p18">
            <a:extLst>
              <a:ext uri="{FF2B5EF4-FFF2-40B4-BE49-F238E27FC236}">
                <a16:creationId xmlns:a16="http://schemas.microsoft.com/office/drawing/2014/main" id="{7121EFFF-6E3B-2F40-B0E2-20CD3431B315}"/>
              </a:ext>
            </a:extLst>
          </p:cNvPr>
          <p:cNvSpPr txBox="1">
            <a:spLocks/>
          </p:cNvSpPr>
          <p:nvPr/>
        </p:nvSpPr>
        <p:spPr>
          <a:xfrm>
            <a:off x="4187371" y="549005"/>
            <a:ext cx="42366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US" sz="2800" b="1" dirty="0"/>
              <a:t>Some projects HW&amp;SW</a:t>
            </a:r>
          </a:p>
        </p:txBody>
      </p:sp>
      <p:sp>
        <p:nvSpPr>
          <p:cNvPr id="3" name="Google Shape;90;p19">
            <a:extLst>
              <a:ext uri="{FF2B5EF4-FFF2-40B4-BE49-F238E27FC236}">
                <a16:creationId xmlns:a16="http://schemas.microsoft.com/office/drawing/2014/main" id="{B94EE824-8390-DEC8-83E6-BCAC0F1DA7BE}"/>
              </a:ext>
            </a:extLst>
          </p:cNvPr>
          <p:cNvSpPr txBox="1"/>
          <p:nvPr/>
        </p:nvSpPr>
        <p:spPr>
          <a:xfrm>
            <a:off x="4868643" y="1456080"/>
            <a:ext cx="34553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  <a:sym typeface="Catamaran"/>
              </a:rPr>
              <a:t>Smart Car to solve the Maze </a:t>
            </a:r>
          </a:p>
        </p:txBody>
      </p:sp>
      <p:sp>
        <p:nvSpPr>
          <p:cNvPr id="4" name="Google Shape;92;p19">
            <a:extLst>
              <a:ext uri="{FF2B5EF4-FFF2-40B4-BE49-F238E27FC236}">
                <a16:creationId xmlns:a16="http://schemas.microsoft.com/office/drawing/2014/main" id="{7C56580F-C34D-64BB-26C7-3D4A86986B76}"/>
              </a:ext>
            </a:extLst>
          </p:cNvPr>
          <p:cNvSpPr/>
          <p:nvPr/>
        </p:nvSpPr>
        <p:spPr>
          <a:xfrm>
            <a:off x="4651143" y="1545606"/>
            <a:ext cx="217500" cy="21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8;p19">
            <a:extLst>
              <a:ext uri="{FF2B5EF4-FFF2-40B4-BE49-F238E27FC236}">
                <a16:creationId xmlns:a16="http://schemas.microsoft.com/office/drawing/2014/main" id="{59733185-EA1E-E247-4DFA-F63AB00926EA}"/>
              </a:ext>
            </a:extLst>
          </p:cNvPr>
          <p:cNvSpPr txBox="1"/>
          <p:nvPr/>
        </p:nvSpPr>
        <p:spPr>
          <a:xfrm>
            <a:off x="4869545" y="2671576"/>
            <a:ext cx="1451427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Fire Alarm</a:t>
            </a:r>
            <a:endParaRPr lang="en" sz="1600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6" name="Google Shape;100;p19">
            <a:extLst>
              <a:ext uri="{FF2B5EF4-FFF2-40B4-BE49-F238E27FC236}">
                <a16:creationId xmlns:a16="http://schemas.microsoft.com/office/drawing/2014/main" id="{C9966617-A8AE-E6DB-8A2D-A8AA66B1C973}"/>
              </a:ext>
            </a:extLst>
          </p:cNvPr>
          <p:cNvSpPr/>
          <p:nvPr/>
        </p:nvSpPr>
        <p:spPr>
          <a:xfrm>
            <a:off x="4652046" y="2761101"/>
            <a:ext cx="217500" cy="2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4;p19">
            <a:extLst>
              <a:ext uri="{FF2B5EF4-FFF2-40B4-BE49-F238E27FC236}">
                <a16:creationId xmlns:a16="http://schemas.microsoft.com/office/drawing/2014/main" id="{142CAB4E-5892-9BF1-A432-F1757A12297B}"/>
              </a:ext>
            </a:extLst>
          </p:cNvPr>
          <p:cNvSpPr txBox="1"/>
          <p:nvPr/>
        </p:nvSpPr>
        <p:spPr>
          <a:xfrm>
            <a:off x="4870450" y="3274319"/>
            <a:ext cx="2523676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Radar</a:t>
            </a:r>
            <a:endParaRPr sz="1600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8" name="Google Shape;96;p19">
            <a:extLst>
              <a:ext uri="{FF2B5EF4-FFF2-40B4-BE49-F238E27FC236}">
                <a16:creationId xmlns:a16="http://schemas.microsoft.com/office/drawing/2014/main" id="{07A163B2-B911-F2F1-A53A-DBA45FC903E4}"/>
              </a:ext>
            </a:extLst>
          </p:cNvPr>
          <p:cNvSpPr/>
          <p:nvPr/>
        </p:nvSpPr>
        <p:spPr>
          <a:xfrm>
            <a:off x="4651143" y="3379769"/>
            <a:ext cx="217500" cy="217500"/>
          </a:xfrm>
          <a:prstGeom prst="rect">
            <a:avLst/>
          </a:prstGeom>
          <a:solidFill>
            <a:srgbClr val="DBE8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BE8F9"/>
              </a:solidFill>
            </a:endParaRPr>
          </a:p>
        </p:txBody>
      </p:sp>
      <p:sp>
        <p:nvSpPr>
          <p:cNvPr id="9" name="Google Shape;94;p19">
            <a:extLst>
              <a:ext uri="{FF2B5EF4-FFF2-40B4-BE49-F238E27FC236}">
                <a16:creationId xmlns:a16="http://schemas.microsoft.com/office/drawing/2014/main" id="{73111D04-2E8A-1EE7-D522-A21E4730C263}"/>
              </a:ext>
            </a:extLst>
          </p:cNvPr>
          <p:cNvSpPr txBox="1"/>
          <p:nvPr/>
        </p:nvSpPr>
        <p:spPr>
          <a:xfrm>
            <a:off x="4870451" y="3879745"/>
            <a:ext cx="166098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13131"/>
                </a:solidFill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  <a:sym typeface="Cormorant Garamond"/>
              </a:rPr>
              <a:t>Calculator</a:t>
            </a:r>
            <a:endParaRPr sz="2000" b="1" dirty="0">
              <a:solidFill>
                <a:srgbClr val="313131"/>
              </a:solidFill>
              <a:latin typeface="Cormorant Garamond" panose="020B0604020202020204" charset="0"/>
              <a:ea typeface="Cormorant Garamond" panose="020B0604020202020204" charset="0"/>
              <a:cs typeface="Cormorant Garamond" panose="020B0604020202020204" charset="0"/>
              <a:sym typeface="Cormorant Garamond"/>
            </a:endParaRPr>
          </a:p>
        </p:txBody>
      </p:sp>
      <p:sp>
        <p:nvSpPr>
          <p:cNvPr id="10" name="Google Shape;96;p19">
            <a:extLst>
              <a:ext uri="{FF2B5EF4-FFF2-40B4-BE49-F238E27FC236}">
                <a16:creationId xmlns:a16="http://schemas.microsoft.com/office/drawing/2014/main" id="{25A888DB-8149-C820-BCB6-D9A70395F078}"/>
              </a:ext>
            </a:extLst>
          </p:cNvPr>
          <p:cNvSpPr/>
          <p:nvPr/>
        </p:nvSpPr>
        <p:spPr>
          <a:xfrm>
            <a:off x="4652951" y="3969271"/>
            <a:ext cx="217500" cy="217500"/>
          </a:xfrm>
          <a:prstGeom prst="rect">
            <a:avLst/>
          </a:prstGeom>
          <a:solidFill>
            <a:srgbClr val="FAE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E8E6"/>
              </a:solidFill>
            </a:endParaRPr>
          </a:p>
        </p:txBody>
      </p:sp>
      <p:sp>
        <p:nvSpPr>
          <p:cNvPr id="12" name="Google Shape;94;p19">
            <a:extLst>
              <a:ext uri="{FF2B5EF4-FFF2-40B4-BE49-F238E27FC236}">
                <a16:creationId xmlns:a16="http://schemas.microsoft.com/office/drawing/2014/main" id="{B9F7C780-14A3-5F2B-7981-D7FEC730CA4C}"/>
              </a:ext>
            </a:extLst>
          </p:cNvPr>
          <p:cNvSpPr txBox="1"/>
          <p:nvPr/>
        </p:nvSpPr>
        <p:spPr>
          <a:xfrm>
            <a:off x="4870450" y="2117126"/>
            <a:ext cx="19503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</a:t>
            </a:r>
            <a:r>
              <a:rPr lang="en-US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</a:t>
            </a:r>
            <a:r>
              <a:rPr lang="en" sz="2000" b="1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rking Alarm</a:t>
            </a:r>
            <a:endParaRPr b="1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4" name="Google Shape;96;p19">
            <a:extLst>
              <a:ext uri="{FF2B5EF4-FFF2-40B4-BE49-F238E27FC236}">
                <a16:creationId xmlns:a16="http://schemas.microsoft.com/office/drawing/2014/main" id="{F4973558-5C5B-9102-71F3-33C522934658}"/>
              </a:ext>
            </a:extLst>
          </p:cNvPr>
          <p:cNvSpPr/>
          <p:nvPr/>
        </p:nvSpPr>
        <p:spPr>
          <a:xfrm>
            <a:off x="4652950" y="2176669"/>
            <a:ext cx="217500" cy="21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88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22"/>
          <p:cNvCxnSpPr>
            <a:stCxn id="302" idx="3"/>
            <a:endCxn id="303" idx="1"/>
          </p:cNvCxnSpPr>
          <p:nvPr/>
        </p:nvCxnSpPr>
        <p:spPr>
          <a:xfrm flipV="1">
            <a:off x="1959599" y="2497850"/>
            <a:ext cx="5231579" cy="7217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I Love to Do</a:t>
            </a:r>
            <a:endParaRPr b="1" dirty="0"/>
          </a:p>
        </p:txBody>
      </p:sp>
      <p:grpSp>
        <p:nvGrpSpPr>
          <p:cNvPr id="305" name="Google Shape;305;p22"/>
          <p:cNvGrpSpPr/>
          <p:nvPr/>
        </p:nvGrpSpPr>
        <p:grpSpPr>
          <a:xfrm>
            <a:off x="720000" y="2955150"/>
            <a:ext cx="1950300" cy="1110450"/>
            <a:chOff x="720000" y="2955150"/>
            <a:chExt cx="1950300" cy="1110450"/>
          </a:xfrm>
        </p:grpSpPr>
        <p:sp>
          <p:nvSpPr>
            <p:cNvPr id="306" name="Google Shape;306;p22"/>
            <p:cNvSpPr txBox="1"/>
            <p:nvPr/>
          </p:nvSpPr>
          <p:spPr>
            <a:xfrm>
              <a:off x="720000" y="3637200"/>
              <a:ext cx="19503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1313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Programming</a:t>
              </a:r>
              <a:endParaRPr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1430699" y="2955150"/>
              <a:ext cx="528900" cy="528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13715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grpSp>
        <p:nvGrpSpPr>
          <p:cNvPr id="308" name="Google Shape;308;p22"/>
          <p:cNvGrpSpPr/>
          <p:nvPr/>
        </p:nvGrpSpPr>
        <p:grpSpPr>
          <a:xfrm>
            <a:off x="1872095" y="1585543"/>
            <a:ext cx="1950300" cy="1786357"/>
            <a:chOff x="1872095" y="1585543"/>
            <a:chExt cx="1950300" cy="1786357"/>
          </a:xfrm>
        </p:grpSpPr>
        <p:sp>
          <p:nvSpPr>
            <p:cNvPr id="309" name="Google Shape;309;p22"/>
            <p:cNvSpPr txBox="1"/>
            <p:nvPr/>
          </p:nvSpPr>
          <p:spPr>
            <a:xfrm>
              <a:off x="1872095" y="1585543"/>
              <a:ext cx="19503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Chess</a:t>
              </a:r>
              <a:endParaRPr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2582798" y="2843000"/>
              <a:ext cx="528900" cy="528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13715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grpSp>
        <p:nvGrpSpPr>
          <p:cNvPr id="312" name="Google Shape;312;p22"/>
          <p:cNvGrpSpPr/>
          <p:nvPr/>
        </p:nvGrpSpPr>
        <p:grpSpPr>
          <a:xfrm>
            <a:off x="3024190" y="2690600"/>
            <a:ext cx="1950300" cy="1375000"/>
            <a:chOff x="3024190" y="2690600"/>
            <a:chExt cx="1950300" cy="1375000"/>
          </a:xfrm>
        </p:grpSpPr>
        <p:sp>
          <p:nvSpPr>
            <p:cNvPr id="313" name="Google Shape;313;p22"/>
            <p:cNvSpPr txBox="1"/>
            <p:nvPr/>
          </p:nvSpPr>
          <p:spPr>
            <a:xfrm>
              <a:off x="3024190" y="3637200"/>
              <a:ext cx="19503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Running</a:t>
              </a:r>
              <a:endParaRPr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3734893" y="2690600"/>
              <a:ext cx="528900" cy="528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13715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grpSp>
        <p:nvGrpSpPr>
          <p:cNvPr id="316" name="Google Shape;316;p22"/>
          <p:cNvGrpSpPr/>
          <p:nvPr/>
        </p:nvGrpSpPr>
        <p:grpSpPr>
          <a:xfrm>
            <a:off x="4176285" y="1585543"/>
            <a:ext cx="1950300" cy="1481557"/>
            <a:chOff x="4176285" y="1585543"/>
            <a:chExt cx="1950300" cy="1481557"/>
          </a:xfrm>
        </p:grpSpPr>
        <p:sp>
          <p:nvSpPr>
            <p:cNvPr id="317" name="Google Shape;317;p22"/>
            <p:cNvSpPr txBox="1"/>
            <p:nvPr/>
          </p:nvSpPr>
          <p:spPr>
            <a:xfrm>
              <a:off x="4176285" y="1585543"/>
              <a:ext cx="19503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Karate</a:t>
              </a:r>
              <a:endParaRPr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4886988" y="2538200"/>
              <a:ext cx="528900" cy="528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13715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grpSp>
        <p:nvGrpSpPr>
          <p:cNvPr id="320" name="Google Shape;320;p22"/>
          <p:cNvGrpSpPr/>
          <p:nvPr/>
        </p:nvGrpSpPr>
        <p:grpSpPr>
          <a:xfrm>
            <a:off x="6480475" y="1585543"/>
            <a:ext cx="1950300" cy="1176757"/>
            <a:chOff x="6480475" y="1585543"/>
            <a:chExt cx="1950300" cy="1176757"/>
          </a:xfrm>
        </p:grpSpPr>
        <p:sp>
          <p:nvSpPr>
            <p:cNvPr id="321" name="Google Shape;321;p22"/>
            <p:cNvSpPr txBox="1"/>
            <p:nvPr/>
          </p:nvSpPr>
          <p:spPr>
            <a:xfrm>
              <a:off x="6480475" y="1585543"/>
              <a:ext cx="19503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1313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Darts</a:t>
              </a:r>
              <a:endParaRPr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7191178" y="2233400"/>
              <a:ext cx="528900" cy="528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13715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grpSp>
        <p:nvGrpSpPr>
          <p:cNvPr id="323" name="Google Shape;323;p22"/>
          <p:cNvGrpSpPr/>
          <p:nvPr/>
        </p:nvGrpSpPr>
        <p:grpSpPr>
          <a:xfrm>
            <a:off x="5328380" y="2385800"/>
            <a:ext cx="1950300" cy="1679800"/>
            <a:chOff x="5328380" y="2385800"/>
            <a:chExt cx="1950300" cy="1679800"/>
          </a:xfrm>
        </p:grpSpPr>
        <p:sp>
          <p:nvSpPr>
            <p:cNvPr id="324" name="Google Shape;324;p22"/>
            <p:cNvSpPr txBox="1"/>
            <p:nvPr/>
          </p:nvSpPr>
          <p:spPr>
            <a:xfrm>
              <a:off x="5328380" y="3637200"/>
              <a:ext cx="19503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Skate Roller</a:t>
              </a:r>
              <a:endParaRPr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6039083" y="2385800"/>
              <a:ext cx="528900" cy="528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13715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cxnSp>
        <p:nvCxnSpPr>
          <p:cNvPr id="327" name="Google Shape;327;p22"/>
          <p:cNvCxnSpPr>
            <a:endCxn id="302" idx="2"/>
          </p:cNvCxnSpPr>
          <p:nvPr/>
        </p:nvCxnSpPr>
        <p:spPr>
          <a:xfrm rot="10800000">
            <a:off x="1695149" y="3484050"/>
            <a:ext cx="0" cy="112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22"/>
          <p:cNvCxnSpPr>
            <a:cxnSpLocks/>
            <a:stCxn id="309" idx="2"/>
            <a:endCxn id="311" idx="0"/>
          </p:cNvCxnSpPr>
          <p:nvPr/>
        </p:nvCxnSpPr>
        <p:spPr>
          <a:xfrm>
            <a:off x="2847245" y="2013943"/>
            <a:ext cx="0" cy="829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22"/>
          <p:cNvCxnSpPr>
            <a:stCxn id="313" idx="0"/>
            <a:endCxn id="315" idx="2"/>
          </p:cNvCxnSpPr>
          <p:nvPr/>
        </p:nvCxnSpPr>
        <p:spPr>
          <a:xfrm rot="10800000">
            <a:off x="3999340" y="321960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22"/>
          <p:cNvCxnSpPr>
            <a:stCxn id="317" idx="2"/>
            <a:endCxn id="319" idx="0"/>
          </p:cNvCxnSpPr>
          <p:nvPr/>
        </p:nvCxnSpPr>
        <p:spPr>
          <a:xfrm>
            <a:off x="5151435" y="2013943"/>
            <a:ext cx="0" cy="52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22"/>
          <p:cNvCxnSpPr>
            <a:cxnSpLocks/>
            <a:stCxn id="324" idx="0"/>
            <a:endCxn id="326" idx="2"/>
          </p:cNvCxnSpPr>
          <p:nvPr/>
        </p:nvCxnSpPr>
        <p:spPr>
          <a:xfrm rot="10800000">
            <a:off x="6303530" y="2914800"/>
            <a:ext cx="0" cy="72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22"/>
          <p:cNvCxnSpPr>
            <a:stCxn id="321" idx="2"/>
            <a:endCxn id="303" idx="0"/>
          </p:cNvCxnSpPr>
          <p:nvPr/>
        </p:nvCxnSpPr>
        <p:spPr>
          <a:xfrm>
            <a:off x="7455625" y="2013943"/>
            <a:ext cx="0" cy="21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0393387-A23E-FBAE-E154-AB773C88C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88" y="3000939"/>
            <a:ext cx="437322" cy="437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DA6D3-4CE4-60BE-49A8-766A83D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259" y="2893566"/>
            <a:ext cx="430547" cy="430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93714-716F-51E6-7A32-D4FDD0092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829" y="2724428"/>
            <a:ext cx="442763" cy="442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E6F647-F143-41CE-D76F-8C62777CB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773" y="2575932"/>
            <a:ext cx="449799" cy="44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4DEBAF-9FBA-BAF1-D4F0-D76BCA7AE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673" y="2290298"/>
            <a:ext cx="415246" cy="415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D033DC-BF5A-4BF4-858F-5F5C993DD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3586" y="2419965"/>
            <a:ext cx="476322" cy="4763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More Than Just Studies</a:t>
            </a:r>
            <a:endParaRPr b="1" dirty="0"/>
          </a:p>
        </p:txBody>
      </p:sp>
      <p:cxnSp>
        <p:nvCxnSpPr>
          <p:cNvPr id="2" name="Google Shape;574;p26">
            <a:extLst>
              <a:ext uri="{FF2B5EF4-FFF2-40B4-BE49-F238E27FC236}">
                <a16:creationId xmlns:a16="http://schemas.microsoft.com/office/drawing/2014/main" id="{B15457BD-5C9A-0DC0-9293-1C42661BB73F}"/>
              </a:ext>
            </a:extLst>
          </p:cNvPr>
          <p:cNvCxnSpPr/>
          <p:nvPr/>
        </p:nvCxnSpPr>
        <p:spPr>
          <a:xfrm rot="10800000">
            <a:off x="6242787" y="1339753"/>
            <a:ext cx="0" cy="3234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" name="Google Shape;575;p26">
            <a:extLst>
              <a:ext uri="{FF2B5EF4-FFF2-40B4-BE49-F238E27FC236}">
                <a16:creationId xmlns:a16="http://schemas.microsoft.com/office/drawing/2014/main" id="{484FC5D6-FFCD-CE07-C288-A3F5F0DEEBC3}"/>
              </a:ext>
            </a:extLst>
          </p:cNvPr>
          <p:cNvGrpSpPr/>
          <p:nvPr/>
        </p:nvGrpSpPr>
        <p:grpSpPr>
          <a:xfrm>
            <a:off x="6319662" y="1459997"/>
            <a:ext cx="2120840" cy="748706"/>
            <a:chOff x="5941975" y="1485569"/>
            <a:chExt cx="2120840" cy="748706"/>
          </a:xfrm>
        </p:grpSpPr>
        <p:sp>
          <p:nvSpPr>
            <p:cNvPr id="4" name="Google Shape;576;p26">
              <a:extLst>
                <a:ext uri="{FF2B5EF4-FFF2-40B4-BE49-F238E27FC236}">
                  <a16:creationId xmlns:a16="http://schemas.microsoft.com/office/drawing/2014/main" id="{B06DD1C0-E311-4074-2C08-EB05032CDB0D}"/>
                </a:ext>
              </a:extLst>
            </p:cNvPr>
            <p:cNvSpPr txBox="1"/>
            <p:nvPr/>
          </p:nvSpPr>
          <p:spPr>
            <a:xfrm>
              <a:off x="6112515" y="1485569"/>
              <a:ext cx="19503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31313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13</a:t>
              </a:r>
              <a:r>
                <a:rPr lang="en-US" sz="2000" baseline="30000" dirty="0">
                  <a:solidFill>
                    <a:srgbClr val="31313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th</a:t>
              </a:r>
              <a:r>
                <a:rPr lang="en-US" sz="2000" dirty="0">
                  <a:solidFill>
                    <a:srgbClr val="31313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 </a:t>
              </a:r>
              <a:r>
                <a:rPr lang="en-US" sz="1600" dirty="0">
                  <a:solidFill>
                    <a:srgbClr val="31313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UNIVERSITY YOUTH WEEK</a:t>
              </a:r>
              <a:endParaRPr lang="en-US"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5" name="Google Shape;577;p26">
              <a:extLst>
                <a:ext uri="{FF2B5EF4-FFF2-40B4-BE49-F238E27FC236}">
                  <a16:creationId xmlns:a16="http://schemas.microsoft.com/office/drawing/2014/main" id="{C55BC770-8C3E-5972-4385-676F2B91EC91}"/>
                </a:ext>
              </a:extLst>
            </p:cNvPr>
            <p:cNvSpPr txBox="1"/>
            <p:nvPr/>
          </p:nvSpPr>
          <p:spPr>
            <a:xfrm>
              <a:off x="5941975" y="1661575"/>
              <a:ext cx="1950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6" name="Google Shape;578;p26">
            <a:extLst>
              <a:ext uri="{FF2B5EF4-FFF2-40B4-BE49-F238E27FC236}">
                <a16:creationId xmlns:a16="http://schemas.microsoft.com/office/drawing/2014/main" id="{9439F7BB-7ED0-ACEC-7C9D-E5ED1639CF80}"/>
              </a:ext>
            </a:extLst>
          </p:cNvPr>
          <p:cNvSpPr/>
          <p:nvPr/>
        </p:nvSpPr>
        <p:spPr>
          <a:xfrm>
            <a:off x="6194925" y="1479737"/>
            <a:ext cx="95700" cy="9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579;p26">
            <a:extLst>
              <a:ext uri="{FF2B5EF4-FFF2-40B4-BE49-F238E27FC236}">
                <a16:creationId xmlns:a16="http://schemas.microsoft.com/office/drawing/2014/main" id="{93B0194F-A47C-E08D-FA79-1E088B1BF354}"/>
              </a:ext>
            </a:extLst>
          </p:cNvPr>
          <p:cNvGrpSpPr/>
          <p:nvPr/>
        </p:nvGrpSpPr>
        <p:grpSpPr>
          <a:xfrm>
            <a:off x="6194925" y="3618502"/>
            <a:ext cx="2342183" cy="884850"/>
            <a:chOff x="3188938" y="1349425"/>
            <a:chExt cx="2342183" cy="884850"/>
          </a:xfrm>
        </p:grpSpPr>
        <p:sp>
          <p:nvSpPr>
            <p:cNvPr id="8" name="Google Shape;580;p26">
              <a:extLst>
                <a:ext uri="{FF2B5EF4-FFF2-40B4-BE49-F238E27FC236}">
                  <a16:creationId xmlns:a16="http://schemas.microsoft.com/office/drawing/2014/main" id="{43EF78E5-EFB2-D80F-F72D-C79E12DAAD70}"/>
                </a:ext>
              </a:extLst>
            </p:cNvPr>
            <p:cNvSpPr txBox="1"/>
            <p:nvPr/>
          </p:nvSpPr>
          <p:spPr>
            <a:xfrm>
              <a:off x="3313674" y="1349425"/>
              <a:ext cx="2217447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13131"/>
                  </a:solidFill>
                  <a:latin typeface="Cormorant Garamond"/>
                  <a:ea typeface="Cormorant Garamond"/>
                  <a:cs typeface="Cormorant Garamond"/>
                </a:rPr>
                <a:t>Popular and Military Defense Forces</a:t>
              </a:r>
              <a:endParaRPr sz="18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9" name="Google Shape;581;p26">
              <a:extLst>
                <a:ext uri="{FF2B5EF4-FFF2-40B4-BE49-F238E27FC236}">
                  <a16:creationId xmlns:a16="http://schemas.microsoft.com/office/drawing/2014/main" id="{560DF52E-ADB2-55C2-F7EC-E8701FE5510C}"/>
                </a:ext>
              </a:extLst>
            </p:cNvPr>
            <p:cNvSpPr txBox="1"/>
            <p:nvPr/>
          </p:nvSpPr>
          <p:spPr>
            <a:xfrm>
              <a:off x="3313675" y="1661575"/>
              <a:ext cx="2140488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Catamaran"/>
                  <a:cs typeface="Catamaran"/>
                </a:rPr>
                <a:t>Mohamed Naguib Military Base</a:t>
              </a:r>
              <a:endParaRPr lang="ar-EG" sz="1200" dirty="0">
                <a:solidFill>
                  <a:schemeClr val="dk1"/>
                </a:solidFill>
                <a:latin typeface="Catamaran"/>
                <a:cs typeface="Catamaran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Catamaran"/>
                  <a:cs typeface="Catamaran"/>
                </a:rPr>
                <a:t>Air Force Academy</a:t>
              </a:r>
              <a:endParaRPr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endParaRPr>
            </a:p>
          </p:txBody>
        </p:sp>
        <p:sp>
          <p:nvSpPr>
            <p:cNvPr id="10" name="Google Shape;582;p26">
              <a:extLst>
                <a:ext uri="{FF2B5EF4-FFF2-40B4-BE49-F238E27FC236}">
                  <a16:creationId xmlns:a16="http://schemas.microsoft.com/office/drawing/2014/main" id="{9CB649D2-588E-04CC-CAB5-8C288563C234}"/>
                </a:ext>
              </a:extLst>
            </p:cNvPr>
            <p:cNvSpPr/>
            <p:nvPr/>
          </p:nvSpPr>
          <p:spPr>
            <a:xfrm>
              <a:off x="3188938" y="1505309"/>
              <a:ext cx="95700" cy="9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83;p26">
            <a:extLst>
              <a:ext uri="{FF2B5EF4-FFF2-40B4-BE49-F238E27FC236}">
                <a16:creationId xmlns:a16="http://schemas.microsoft.com/office/drawing/2014/main" id="{4AEF989F-46B4-7E06-C554-FCF17802AB73}"/>
              </a:ext>
            </a:extLst>
          </p:cNvPr>
          <p:cNvSpPr/>
          <p:nvPr/>
        </p:nvSpPr>
        <p:spPr>
          <a:xfrm>
            <a:off x="6194925" y="2662262"/>
            <a:ext cx="95700" cy="9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584;p26">
            <a:extLst>
              <a:ext uri="{FF2B5EF4-FFF2-40B4-BE49-F238E27FC236}">
                <a16:creationId xmlns:a16="http://schemas.microsoft.com/office/drawing/2014/main" id="{99B6930B-AD9C-36C9-0714-220B86B61D5C}"/>
              </a:ext>
            </a:extLst>
          </p:cNvPr>
          <p:cNvGrpSpPr/>
          <p:nvPr/>
        </p:nvGrpSpPr>
        <p:grpSpPr>
          <a:xfrm>
            <a:off x="4102673" y="2563669"/>
            <a:ext cx="2885215" cy="910763"/>
            <a:chOff x="3609673" y="1888362"/>
            <a:chExt cx="2885215" cy="910763"/>
          </a:xfrm>
        </p:grpSpPr>
        <p:sp>
          <p:nvSpPr>
            <p:cNvPr id="13" name="Google Shape;585;p26">
              <a:extLst>
                <a:ext uri="{FF2B5EF4-FFF2-40B4-BE49-F238E27FC236}">
                  <a16:creationId xmlns:a16="http://schemas.microsoft.com/office/drawing/2014/main" id="{F4BD2318-B503-E5D7-EFEB-118D9CAD84E5}"/>
                </a:ext>
              </a:extLst>
            </p:cNvPr>
            <p:cNvSpPr txBox="1"/>
            <p:nvPr/>
          </p:nvSpPr>
          <p:spPr>
            <a:xfrm>
              <a:off x="3658456" y="1888362"/>
              <a:ext cx="2836432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Cormorant Garamond" panose="020B0604020202020204" charset="0"/>
                  <a:ea typeface="Cormorant Garamond" panose="020B0604020202020204" charset="0"/>
                  <a:cs typeface="Cormorant Garamond" panose="020B0604020202020204" charset="0"/>
                </a:rPr>
                <a:t>Institute for Leadership Development</a:t>
              </a:r>
              <a:endParaRPr sz="1200" dirty="0">
                <a:solidFill>
                  <a:srgbClr val="313131"/>
                </a:solidFill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  <a:sym typeface="Cormorant Garamond"/>
              </a:endParaRPr>
            </a:p>
          </p:txBody>
        </p:sp>
        <p:sp>
          <p:nvSpPr>
            <p:cNvPr id="14" name="Google Shape;586;p26">
              <a:extLst>
                <a:ext uri="{FF2B5EF4-FFF2-40B4-BE49-F238E27FC236}">
                  <a16:creationId xmlns:a16="http://schemas.microsoft.com/office/drawing/2014/main" id="{73F8C8D0-47AE-D961-C9B7-887C439ABA70}"/>
                </a:ext>
              </a:extLst>
            </p:cNvPr>
            <p:cNvSpPr txBox="1"/>
            <p:nvPr/>
          </p:nvSpPr>
          <p:spPr>
            <a:xfrm>
              <a:off x="3609673" y="2226425"/>
              <a:ext cx="2187952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Catamaran"/>
                  <a:cs typeface="Catamaran"/>
                </a:rPr>
                <a:t>Strategy for Using Social Media in Entrepreneurship</a:t>
              </a:r>
              <a:endParaRPr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57" name="Google Shape;574;p26">
            <a:extLst>
              <a:ext uri="{FF2B5EF4-FFF2-40B4-BE49-F238E27FC236}">
                <a16:creationId xmlns:a16="http://schemas.microsoft.com/office/drawing/2014/main" id="{BBCDE296-6842-BFE5-67C1-7E23248E5D4D}"/>
              </a:ext>
            </a:extLst>
          </p:cNvPr>
          <p:cNvCxnSpPr/>
          <p:nvPr/>
        </p:nvCxnSpPr>
        <p:spPr>
          <a:xfrm rot="10800000">
            <a:off x="2261594" y="1339753"/>
            <a:ext cx="0" cy="3234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9" name="Google Shape;576;p26">
            <a:extLst>
              <a:ext uri="{FF2B5EF4-FFF2-40B4-BE49-F238E27FC236}">
                <a16:creationId xmlns:a16="http://schemas.microsoft.com/office/drawing/2014/main" id="{6A986636-82B2-4C64-0467-A4A162DA997F}"/>
              </a:ext>
            </a:extLst>
          </p:cNvPr>
          <p:cNvSpPr txBox="1"/>
          <p:nvPr/>
        </p:nvSpPr>
        <p:spPr>
          <a:xfrm>
            <a:off x="2338468" y="1451601"/>
            <a:ext cx="19503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ICPC</a:t>
            </a:r>
            <a:endParaRPr sz="2000" dirty="0">
              <a:solidFill>
                <a:srgbClr val="31313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61" name="Google Shape;578;p26">
            <a:extLst>
              <a:ext uri="{FF2B5EF4-FFF2-40B4-BE49-F238E27FC236}">
                <a16:creationId xmlns:a16="http://schemas.microsoft.com/office/drawing/2014/main" id="{0E55391E-EC6E-6C13-9A1A-3A8B0AF2A030}"/>
              </a:ext>
            </a:extLst>
          </p:cNvPr>
          <p:cNvSpPr/>
          <p:nvPr/>
        </p:nvSpPr>
        <p:spPr>
          <a:xfrm>
            <a:off x="2213732" y="1479737"/>
            <a:ext cx="95700" cy="9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579;p26">
            <a:extLst>
              <a:ext uri="{FF2B5EF4-FFF2-40B4-BE49-F238E27FC236}">
                <a16:creationId xmlns:a16="http://schemas.microsoft.com/office/drawing/2014/main" id="{C76D4CB9-BE50-6D76-5E82-30FBDC0453DB}"/>
              </a:ext>
            </a:extLst>
          </p:cNvPr>
          <p:cNvGrpSpPr/>
          <p:nvPr/>
        </p:nvGrpSpPr>
        <p:grpSpPr>
          <a:xfrm>
            <a:off x="2213732" y="3601961"/>
            <a:ext cx="2075037" cy="884850"/>
            <a:chOff x="3188938" y="1349425"/>
            <a:chExt cx="2075037" cy="884850"/>
          </a:xfrm>
        </p:grpSpPr>
        <p:sp>
          <p:nvSpPr>
            <p:cNvPr id="63" name="Google Shape;580;p26">
              <a:extLst>
                <a:ext uri="{FF2B5EF4-FFF2-40B4-BE49-F238E27FC236}">
                  <a16:creationId xmlns:a16="http://schemas.microsoft.com/office/drawing/2014/main" id="{7E938843-A034-D366-22DC-D56CFA559EC6}"/>
                </a:ext>
              </a:extLst>
            </p:cNvPr>
            <p:cNvSpPr txBox="1"/>
            <p:nvPr/>
          </p:nvSpPr>
          <p:spPr>
            <a:xfrm>
              <a:off x="3313675" y="1349425"/>
              <a:ext cx="19503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1313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CAIRO ICT </a:t>
              </a:r>
              <a:endParaRPr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64" name="Google Shape;581;p26">
              <a:extLst>
                <a:ext uri="{FF2B5EF4-FFF2-40B4-BE49-F238E27FC236}">
                  <a16:creationId xmlns:a16="http://schemas.microsoft.com/office/drawing/2014/main" id="{E9F864DE-C031-3E9F-1FB7-4CFB1B2231F1}"/>
                </a:ext>
              </a:extLst>
            </p:cNvPr>
            <p:cNvSpPr txBox="1"/>
            <p:nvPr/>
          </p:nvSpPr>
          <p:spPr>
            <a:xfrm>
              <a:off x="3313675" y="1661575"/>
              <a:ext cx="1950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>
                  <a:solidFill>
                    <a:srgbClr val="313131"/>
                  </a:solidFill>
                  <a:latin typeface="Catamaran"/>
                  <a:ea typeface="Catamaran"/>
                  <a:cs typeface="Catamaran"/>
                  <a:sym typeface="Catamaran"/>
                </a:rPr>
                <a:t>2022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>
                  <a:solidFill>
                    <a:srgbClr val="313131"/>
                  </a:solidFill>
                  <a:latin typeface="Catamaran"/>
                  <a:ea typeface="Catamaran"/>
                  <a:cs typeface="Catamaran"/>
                  <a:sym typeface="Catamaran"/>
                </a:rPr>
                <a:t>2023</a:t>
              </a:r>
              <a:endParaRPr sz="1200" dirty="0">
                <a:solidFill>
                  <a:srgbClr val="31313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5" name="Google Shape;582;p26">
              <a:extLst>
                <a:ext uri="{FF2B5EF4-FFF2-40B4-BE49-F238E27FC236}">
                  <a16:creationId xmlns:a16="http://schemas.microsoft.com/office/drawing/2014/main" id="{FA937CA6-5D9F-6F8D-9899-BA6B93A2666D}"/>
                </a:ext>
              </a:extLst>
            </p:cNvPr>
            <p:cNvSpPr/>
            <p:nvPr/>
          </p:nvSpPr>
          <p:spPr>
            <a:xfrm>
              <a:off x="3188938" y="1505309"/>
              <a:ext cx="95700" cy="9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583;p26">
            <a:extLst>
              <a:ext uri="{FF2B5EF4-FFF2-40B4-BE49-F238E27FC236}">
                <a16:creationId xmlns:a16="http://schemas.microsoft.com/office/drawing/2014/main" id="{66BDAB11-ADCB-F534-9971-EF29283DDEA0}"/>
              </a:ext>
            </a:extLst>
          </p:cNvPr>
          <p:cNvSpPr/>
          <p:nvPr/>
        </p:nvSpPr>
        <p:spPr>
          <a:xfrm>
            <a:off x="2213732" y="2662262"/>
            <a:ext cx="95700" cy="9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584;p26">
            <a:extLst>
              <a:ext uri="{FF2B5EF4-FFF2-40B4-BE49-F238E27FC236}">
                <a16:creationId xmlns:a16="http://schemas.microsoft.com/office/drawing/2014/main" id="{91C50EBD-A45A-0E02-1982-B1445702CBEF}"/>
              </a:ext>
            </a:extLst>
          </p:cNvPr>
          <p:cNvGrpSpPr/>
          <p:nvPr/>
        </p:nvGrpSpPr>
        <p:grpSpPr>
          <a:xfrm>
            <a:off x="234418" y="2324151"/>
            <a:ext cx="1950300" cy="927430"/>
            <a:chOff x="3837925" y="2531950"/>
            <a:chExt cx="1950300" cy="927430"/>
          </a:xfrm>
        </p:grpSpPr>
        <p:sp>
          <p:nvSpPr>
            <p:cNvPr id="68" name="Google Shape;585;p26">
              <a:extLst>
                <a:ext uri="{FF2B5EF4-FFF2-40B4-BE49-F238E27FC236}">
                  <a16:creationId xmlns:a16="http://schemas.microsoft.com/office/drawing/2014/main" id="{3FE573FA-7C4A-0167-A474-73709EB08278}"/>
                </a:ext>
              </a:extLst>
            </p:cNvPr>
            <p:cNvSpPr txBox="1"/>
            <p:nvPr/>
          </p:nvSpPr>
          <p:spPr>
            <a:xfrm>
              <a:off x="3837925" y="2531950"/>
              <a:ext cx="19503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13131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CREATIVA</a:t>
              </a:r>
              <a:endParaRPr sz="2000" dirty="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69" name="Google Shape;586;p26">
              <a:extLst>
                <a:ext uri="{FF2B5EF4-FFF2-40B4-BE49-F238E27FC236}">
                  <a16:creationId xmlns:a16="http://schemas.microsoft.com/office/drawing/2014/main" id="{AADB7FE9-C946-9693-760F-5553AA04B63E}"/>
                </a:ext>
              </a:extLst>
            </p:cNvPr>
            <p:cNvSpPr txBox="1"/>
            <p:nvPr/>
          </p:nvSpPr>
          <p:spPr>
            <a:xfrm>
              <a:off x="4425769" y="2886680"/>
              <a:ext cx="132639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AI training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SCH Hackathon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pic>
        <p:nvPicPr>
          <p:cNvPr id="2050" name="Picture 2" descr="2021-2022 ICPC Asia Pacific - Seoul Regional - Submissions - Contest ...">
            <a:extLst>
              <a:ext uri="{FF2B5EF4-FFF2-40B4-BE49-F238E27FC236}">
                <a16:creationId xmlns:a16="http://schemas.microsoft.com/office/drawing/2014/main" id="{0E583D67-01B4-7F98-0232-D01523316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40" y="1288787"/>
            <a:ext cx="911016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lcome to DevOpsDays Cairo 2023">
            <a:extLst>
              <a:ext uri="{FF2B5EF4-FFF2-40B4-BE49-F238E27FC236}">
                <a16:creationId xmlns:a16="http://schemas.microsoft.com/office/drawing/2014/main" id="{97ED7AAF-5A8A-BB82-123A-D05A05D6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31" y="2372884"/>
            <a:ext cx="1303391" cy="62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غداً.. معهد إعداد القادة والتضامن الاجتماعي ينظمان فوج &quot;البطولة أنت الأقوى&quot;">
            <a:extLst>
              <a:ext uri="{FF2B5EF4-FFF2-40B4-BE49-F238E27FC236}">
                <a16:creationId xmlns:a16="http://schemas.microsoft.com/office/drawing/2014/main" id="{65895F2B-09E8-DCC7-055E-45012618E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63" y="2335415"/>
            <a:ext cx="897038" cy="89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ختام فعاليات أسبوع شباب الجامعات والمعاهد العليا الثالث عشر بجامعة ...">
            <a:extLst>
              <a:ext uri="{FF2B5EF4-FFF2-40B4-BE49-F238E27FC236}">
                <a16:creationId xmlns:a16="http://schemas.microsoft.com/office/drawing/2014/main" id="{2C6DCBF5-2C2E-9A22-6C0C-AD5B51AC3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456" y="1213240"/>
            <a:ext cx="906892" cy="9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قوات الدفاع الشعبى والعسكرى">
            <a:extLst>
              <a:ext uri="{FF2B5EF4-FFF2-40B4-BE49-F238E27FC236}">
                <a16:creationId xmlns:a16="http://schemas.microsoft.com/office/drawing/2014/main" id="{0B575ADC-EB23-5294-8374-F75BD10B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456" y="3458970"/>
            <a:ext cx="962433" cy="96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148937F-E047-22E9-95E9-DC9CF03E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76" y="3537253"/>
            <a:ext cx="1591999" cy="6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DE2AD86A-4B15-476F-9308-0E4D4CF11F4F}"/>
              </a:ext>
            </a:extLst>
          </p:cNvPr>
          <p:cNvSpPr txBox="1"/>
          <p:nvPr/>
        </p:nvSpPr>
        <p:spPr>
          <a:xfrm>
            <a:off x="6462073" y="1833570"/>
            <a:ext cx="2075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"/>
                <a:cs typeface="Catamaran"/>
              </a:rPr>
              <a:t>Robotics Programming Competition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>
          <a:extLst>
            <a:ext uri="{FF2B5EF4-FFF2-40B4-BE49-F238E27FC236}">
              <a16:creationId xmlns:a16="http://schemas.microsoft.com/office/drawing/2014/main" id="{B7C350D8-BBCA-AD39-2E3A-3666AE849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6" name="Google Shape;1376;p40">
            <a:extLst>
              <a:ext uri="{FF2B5EF4-FFF2-40B4-BE49-F238E27FC236}">
                <a16:creationId xmlns:a16="http://schemas.microsoft.com/office/drawing/2014/main" id="{62255B23-02E3-9C79-7A59-A0E796ABBD90}"/>
              </a:ext>
            </a:extLst>
          </p:cNvPr>
          <p:cNvGrpSpPr/>
          <p:nvPr/>
        </p:nvGrpSpPr>
        <p:grpSpPr>
          <a:xfrm>
            <a:off x="4572000" y="2803547"/>
            <a:ext cx="3976801" cy="1250296"/>
            <a:chOff x="4626103" y="2976206"/>
            <a:chExt cx="3976801" cy="1250296"/>
          </a:xfrm>
        </p:grpSpPr>
        <p:sp>
          <p:nvSpPr>
            <p:cNvPr id="1377" name="Google Shape;1377;p40">
              <a:extLst>
                <a:ext uri="{FF2B5EF4-FFF2-40B4-BE49-F238E27FC236}">
                  <a16:creationId xmlns:a16="http://schemas.microsoft.com/office/drawing/2014/main" id="{AD040DA2-24A6-2F26-2F98-4956AE364C05}"/>
                </a:ext>
              </a:extLst>
            </p:cNvPr>
            <p:cNvSpPr txBox="1"/>
            <p:nvPr/>
          </p:nvSpPr>
          <p:spPr>
            <a:xfrm>
              <a:off x="5860131" y="3181666"/>
              <a:ext cx="25641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morant Garamond"/>
                  <a:ea typeface="Cormorant Garamond"/>
                  <a:cs typeface="Cormorant Garamond"/>
                </a:rPr>
                <a:t>Seventh Place in Karate at the National Level</a:t>
              </a:r>
              <a:endParaRPr sz="2000" dirty="0">
                <a:solidFill>
                  <a:schemeClr val="tx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1378" name="Google Shape;1378;p40">
              <a:extLst>
                <a:ext uri="{FF2B5EF4-FFF2-40B4-BE49-F238E27FC236}">
                  <a16:creationId xmlns:a16="http://schemas.microsoft.com/office/drawing/2014/main" id="{0E8B7639-5DCD-6A1A-8650-C1C16C637E82}"/>
                </a:ext>
              </a:extLst>
            </p:cNvPr>
            <p:cNvSpPr txBox="1"/>
            <p:nvPr/>
          </p:nvSpPr>
          <p:spPr>
            <a:xfrm>
              <a:off x="6038804" y="3653802"/>
              <a:ext cx="2564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ar-EG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2021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9" name="Google Shape;1379;p40">
              <a:extLst>
                <a:ext uri="{FF2B5EF4-FFF2-40B4-BE49-F238E27FC236}">
                  <a16:creationId xmlns:a16="http://schemas.microsoft.com/office/drawing/2014/main" id="{74068B8C-96CE-5472-0397-8A3D92B1EEA2}"/>
                </a:ext>
              </a:extLst>
            </p:cNvPr>
            <p:cNvSpPr/>
            <p:nvPr/>
          </p:nvSpPr>
          <p:spPr>
            <a:xfrm>
              <a:off x="4626103" y="2976206"/>
              <a:ext cx="969300" cy="969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grpSp>
        <p:nvGrpSpPr>
          <p:cNvPr id="1380" name="Google Shape;1380;p40">
            <a:extLst>
              <a:ext uri="{FF2B5EF4-FFF2-40B4-BE49-F238E27FC236}">
                <a16:creationId xmlns:a16="http://schemas.microsoft.com/office/drawing/2014/main" id="{29981591-53D9-BB0C-797F-4E51D5EAFF21}"/>
              </a:ext>
            </a:extLst>
          </p:cNvPr>
          <p:cNvGrpSpPr/>
          <p:nvPr/>
        </p:nvGrpSpPr>
        <p:grpSpPr>
          <a:xfrm>
            <a:off x="1051637" y="2803547"/>
            <a:ext cx="3412138" cy="1384678"/>
            <a:chOff x="1105740" y="2976206"/>
            <a:chExt cx="3412138" cy="1384678"/>
          </a:xfrm>
        </p:grpSpPr>
        <p:sp>
          <p:nvSpPr>
            <p:cNvPr id="1381" name="Google Shape;1381;p40">
              <a:extLst>
                <a:ext uri="{FF2B5EF4-FFF2-40B4-BE49-F238E27FC236}">
                  <a16:creationId xmlns:a16="http://schemas.microsoft.com/office/drawing/2014/main" id="{3AA6EC72-7B7E-25F6-8F9E-CDF5070CFB9E}"/>
                </a:ext>
              </a:extLst>
            </p:cNvPr>
            <p:cNvSpPr/>
            <p:nvPr/>
          </p:nvSpPr>
          <p:spPr>
            <a:xfrm>
              <a:off x="3548578" y="2976206"/>
              <a:ext cx="969300" cy="9693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1382" name="Google Shape;1382;p40">
              <a:extLst>
                <a:ext uri="{FF2B5EF4-FFF2-40B4-BE49-F238E27FC236}">
                  <a16:creationId xmlns:a16="http://schemas.microsoft.com/office/drawing/2014/main" id="{9FD8FFAB-C98D-3D2C-6E8F-C3AEB6AA4346}"/>
                </a:ext>
              </a:extLst>
            </p:cNvPr>
            <p:cNvSpPr txBox="1"/>
            <p:nvPr/>
          </p:nvSpPr>
          <p:spPr>
            <a:xfrm>
              <a:off x="1105740" y="3439602"/>
              <a:ext cx="25641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morant Garamond"/>
                  <a:ea typeface="Cormorant Garamond"/>
                  <a:cs typeface="Cormorant Garamond"/>
                </a:rPr>
                <a:t>Second Place in Long Jump at the National Level</a:t>
              </a:r>
              <a:endParaRPr sz="2000" dirty="0">
                <a:solidFill>
                  <a:schemeClr val="tx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1383" name="Google Shape;1383;p40">
              <a:extLst>
                <a:ext uri="{FF2B5EF4-FFF2-40B4-BE49-F238E27FC236}">
                  <a16:creationId xmlns:a16="http://schemas.microsoft.com/office/drawing/2014/main" id="{E97D3E8D-99AA-547F-8BFE-376D1DF77609}"/>
                </a:ext>
              </a:extLst>
            </p:cNvPr>
            <p:cNvSpPr txBox="1"/>
            <p:nvPr/>
          </p:nvSpPr>
          <p:spPr>
            <a:xfrm>
              <a:off x="1344476" y="3788184"/>
              <a:ext cx="196536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ar-EG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2019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384" name="Google Shape;1384;p40">
            <a:extLst>
              <a:ext uri="{FF2B5EF4-FFF2-40B4-BE49-F238E27FC236}">
                <a16:creationId xmlns:a16="http://schemas.microsoft.com/office/drawing/2014/main" id="{5CDCD3E7-52A4-EE2B-5547-91ED61821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Proud Achievements</a:t>
            </a:r>
            <a:endParaRPr b="1" dirty="0"/>
          </a:p>
        </p:txBody>
      </p:sp>
      <p:grpSp>
        <p:nvGrpSpPr>
          <p:cNvPr id="1385" name="Google Shape;1385;p40">
            <a:extLst>
              <a:ext uri="{FF2B5EF4-FFF2-40B4-BE49-F238E27FC236}">
                <a16:creationId xmlns:a16="http://schemas.microsoft.com/office/drawing/2014/main" id="{20F5FFC7-C1FC-35F4-9838-1FAA1E14FA11}"/>
              </a:ext>
            </a:extLst>
          </p:cNvPr>
          <p:cNvGrpSpPr/>
          <p:nvPr/>
        </p:nvGrpSpPr>
        <p:grpSpPr>
          <a:xfrm>
            <a:off x="665666" y="1715391"/>
            <a:ext cx="3804647" cy="969300"/>
            <a:chOff x="713231" y="1888050"/>
            <a:chExt cx="3804647" cy="969300"/>
          </a:xfrm>
        </p:grpSpPr>
        <p:sp>
          <p:nvSpPr>
            <p:cNvPr id="1386" name="Google Shape;1386;p40">
              <a:extLst>
                <a:ext uri="{FF2B5EF4-FFF2-40B4-BE49-F238E27FC236}">
                  <a16:creationId xmlns:a16="http://schemas.microsoft.com/office/drawing/2014/main" id="{5D3709AC-ECFF-553B-F70F-DEA42B505547}"/>
                </a:ext>
              </a:extLst>
            </p:cNvPr>
            <p:cNvSpPr txBox="1"/>
            <p:nvPr/>
          </p:nvSpPr>
          <p:spPr>
            <a:xfrm>
              <a:off x="713231" y="1952517"/>
              <a:ext cx="25641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morant Garamond"/>
                  <a:ea typeface="Cormorant Garamond"/>
                  <a:cs typeface="Cormorant Garamond"/>
                </a:rPr>
                <a:t>Black Belt in Karate</a:t>
              </a:r>
              <a:endParaRPr lang="en-US" sz="2000" dirty="0">
                <a:solidFill>
                  <a:schemeClr val="tx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1387" name="Google Shape;1387;p40">
              <a:extLst>
                <a:ext uri="{FF2B5EF4-FFF2-40B4-BE49-F238E27FC236}">
                  <a16:creationId xmlns:a16="http://schemas.microsoft.com/office/drawing/2014/main" id="{86F06164-C82A-5146-1C5D-D82487C7151B}"/>
                </a:ext>
              </a:extLst>
            </p:cNvPr>
            <p:cNvSpPr txBox="1"/>
            <p:nvPr/>
          </p:nvSpPr>
          <p:spPr>
            <a:xfrm>
              <a:off x="1311965" y="2264667"/>
              <a:ext cx="196536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2019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8" name="Google Shape;1388;p40">
              <a:extLst>
                <a:ext uri="{FF2B5EF4-FFF2-40B4-BE49-F238E27FC236}">
                  <a16:creationId xmlns:a16="http://schemas.microsoft.com/office/drawing/2014/main" id="{47AF3589-7730-690C-0C94-FA66CD180573}"/>
                </a:ext>
              </a:extLst>
            </p:cNvPr>
            <p:cNvSpPr/>
            <p:nvPr/>
          </p:nvSpPr>
          <p:spPr>
            <a:xfrm>
              <a:off x="3548578" y="1888050"/>
              <a:ext cx="969300" cy="9693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grpSp>
        <p:nvGrpSpPr>
          <p:cNvPr id="1389" name="Google Shape;1389;p40">
            <a:extLst>
              <a:ext uri="{FF2B5EF4-FFF2-40B4-BE49-F238E27FC236}">
                <a16:creationId xmlns:a16="http://schemas.microsoft.com/office/drawing/2014/main" id="{D2A18E16-3813-2169-8004-0B35D2A8E416}"/>
              </a:ext>
            </a:extLst>
          </p:cNvPr>
          <p:cNvGrpSpPr/>
          <p:nvPr/>
        </p:nvGrpSpPr>
        <p:grpSpPr>
          <a:xfrm>
            <a:off x="4572000" y="1715391"/>
            <a:ext cx="3976801" cy="1065567"/>
            <a:chOff x="4626103" y="1888050"/>
            <a:chExt cx="3976801" cy="1065567"/>
          </a:xfrm>
        </p:grpSpPr>
        <p:sp>
          <p:nvSpPr>
            <p:cNvPr id="1390" name="Google Shape;1390;p40">
              <a:extLst>
                <a:ext uri="{FF2B5EF4-FFF2-40B4-BE49-F238E27FC236}">
                  <a16:creationId xmlns:a16="http://schemas.microsoft.com/office/drawing/2014/main" id="{B7819820-5715-9AA5-5275-C9AE969E1CDC}"/>
                </a:ext>
              </a:extLst>
            </p:cNvPr>
            <p:cNvSpPr txBox="1"/>
            <p:nvPr/>
          </p:nvSpPr>
          <p:spPr>
            <a:xfrm>
              <a:off x="5860131" y="2104867"/>
              <a:ext cx="2570638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morant Garamond"/>
                  <a:ea typeface="Cormorant Garamond"/>
                  <a:cs typeface="Cormorant Garamond"/>
                </a:rPr>
                <a:t>First Place in Karate in </a:t>
              </a:r>
              <a:r>
                <a:rPr lang="en-US" sz="2000" dirty="0" err="1">
                  <a:solidFill>
                    <a:schemeClr val="tx1"/>
                  </a:solidFill>
                  <a:latin typeface="Cormorant Garamond"/>
                  <a:ea typeface="Cormorant Garamond"/>
                  <a:cs typeface="Cormorant Garamond"/>
                </a:rPr>
                <a:t>Beheira</a:t>
              </a:r>
              <a:r>
                <a:rPr lang="en-US" sz="2000" dirty="0">
                  <a:solidFill>
                    <a:schemeClr val="tx1"/>
                  </a:solidFill>
                  <a:latin typeface="Cormorant Garamond"/>
                  <a:ea typeface="Cormorant Garamond"/>
                  <a:cs typeface="Cormorant Garamond"/>
                </a:rPr>
                <a:t> Governorate</a:t>
              </a:r>
              <a:endParaRPr sz="2000" dirty="0">
                <a:solidFill>
                  <a:schemeClr val="tx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1391" name="Google Shape;1391;p40">
              <a:extLst>
                <a:ext uri="{FF2B5EF4-FFF2-40B4-BE49-F238E27FC236}">
                  <a16:creationId xmlns:a16="http://schemas.microsoft.com/office/drawing/2014/main" id="{DBC7B228-D51A-12C1-D0CA-924F832165CE}"/>
                </a:ext>
              </a:extLst>
            </p:cNvPr>
            <p:cNvSpPr txBox="1"/>
            <p:nvPr/>
          </p:nvSpPr>
          <p:spPr>
            <a:xfrm>
              <a:off x="6038804" y="2380917"/>
              <a:ext cx="2564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ar-EG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2021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2" name="Google Shape;1392;p40">
              <a:extLst>
                <a:ext uri="{FF2B5EF4-FFF2-40B4-BE49-F238E27FC236}">
                  <a16:creationId xmlns:a16="http://schemas.microsoft.com/office/drawing/2014/main" id="{FD3CEDA9-B5FC-4EC4-808D-A684A2EC292B}"/>
                </a:ext>
              </a:extLst>
            </p:cNvPr>
            <p:cNvSpPr/>
            <p:nvPr/>
          </p:nvSpPr>
          <p:spPr>
            <a:xfrm>
              <a:off x="4626103" y="1888050"/>
              <a:ext cx="969300" cy="969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03C490-C418-2780-3488-63061939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87" y="1841618"/>
            <a:ext cx="733280" cy="73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F824B-CEBC-F195-FFED-FA2C0B8E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953" y="1886893"/>
            <a:ext cx="642730" cy="642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1419EA-8D75-00AF-8823-95CB9B80D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968" y="3009007"/>
            <a:ext cx="572700" cy="57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40CB34-4A0B-D601-5FED-08BC4F5B7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730" y="3009007"/>
            <a:ext cx="645865" cy="645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D58E0E-D689-15C6-A4ED-89240157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431" y="3288197"/>
            <a:ext cx="328546" cy="328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3C7A4-0209-7452-8DB8-063AD55B6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7522" y="1948121"/>
            <a:ext cx="310141" cy="310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FFC7B-8BF2-EBAB-2ECA-314D2051E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7522" y="3029897"/>
            <a:ext cx="310141" cy="310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245F83-9FC0-62C2-9488-47AB6B702F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5799" y="1828883"/>
            <a:ext cx="310141" cy="3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6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>
          <a:extLst>
            <a:ext uri="{FF2B5EF4-FFF2-40B4-BE49-F238E27FC236}">
              <a16:creationId xmlns:a16="http://schemas.microsoft.com/office/drawing/2014/main" id="{92DDE07A-19E4-58E9-9B12-C86E84151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6" name="Google Shape;1376;p40">
            <a:extLst>
              <a:ext uri="{FF2B5EF4-FFF2-40B4-BE49-F238E27FC236}">
                <a16:creationId xmlns:a16="http://schemas.microsoft.com/office/drawing/2014/main" id="{AECB9A14-3385-7234-C416-0B167B4AFE3E}"/>
              </a:ext>
            </a:extLst>
          </p:cNvPr>
          <p:cNvGrpSpPr/>
          <p:nvPr/>
        </p:nvGrpSpPr>
        <p:grpSpPr>
          <a:xfrm>
            <a:off x="4655132" y="2388377"/>
            <a:ext cx="3976801" cy="1250296"/>
            <a:chOff x="4626103" y="2976206"/>
            <a:chExt cx="3976801" cy="1250296"/>
          </a:xfrm>
        </p:grpSpPr>
        <p:sp>
          <p:nvSpPr>
            <p:cNvPr id="1377" name="Google Shape;1377;p40">
              <a:extLst>
                <a:ext uri="{FF2B5EF4-FFF2-40B4-BE49-F238E27FC236}">
                  <a16:creationId xmlns:a16="http://schemas.microsoft.com/office/drawing/2014/main" id="{83FEB817-0D0E-6816-F492-8F6A11CAEAFA}"/>
                </a:ext>
              </a:extLst>
            </p:cNvPr>
            <p:cNvSpPr txBox="1"/>
            <p:nvPr/>
          </p:nvSpPr>
          <p:spPr>
            <a:xfrm>
              <a:off x="5860131" y="3181666"/>
              <a:ext cx="25641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morant Garamond"/>
                  <a:ea typeface="Cormorant Garamond"/>
                  <a:cs typeface="Cormorant Garamond"/>
                </a:rPr>
                <a:t>Second place in darts at the college level</a:t>
              </a:r>
              <a:endParaRPr sz="2000" dirty="0">
                <a:solidFill>
                  <a:schemeClr val="tx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1378" name="Google Shape;1378;p40">
              <a:extLst>
                <a:ext uri="{FF2B5EF4-FFF2-40B4-BE49-F238E27FC236}">
                  <a16:creationId xmlns:a16="http://schemas.microsoft.com/office/drawing/2014/main" id="{4E87D54B-5203-C4B3-FE62-28A2A17457E3}"/>
                </a:ext>
              </a:extLst>
            </p:cNvPr>
            <p:cNvSpPr txBox="1"/>
            <p:nvPr/>
          </p:nvSpPr>
          <p:spPr>
            <a:xfrm>
              <a:off x="6038804" y="3653802"/>
              <a:ext cx="2564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ar-EG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2023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9" name="Google Shape;1379;p40">
              <a:extLst>
                <a:ext uri="{FF2B5EF4-FFF2-40B4-BE49-F238E27FC236}">
                  <a16:creationId xmlns:a16="http://schemas.microsoft.com/office/drawing/2014/main" id="{67E1EB9D-BD61-102A-56F6-4ABDA22F9094}"/>
                </a:ext>
              </a:extLst>
            </p:cNvPr>
            <p:cNvSpPr/>
            <p:nvPr/>
          </p:nvSpPr>
          <p:spPr>
            <a:xfrm>
              <a:off x="4626103" y="2976206"/>
              <a:ext cx="969300" cy="969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grpSp>
        <p:nvGrpSpPr>
          <p:cNvPr id="1380" name="Google Shape;1380;p40">
            <a:extLst>
              <a:ext uri="{FF2B5EF4-FFF2-40B4-BE49-F238E27FC236}">
                <a16:creationId xmlns:a16="http://schemas.microsoft.com/office/drawing/2014/main" id="{09158467-7E8B-D64D-5FB2-3BCD33E17A8A}"/>
              </a:ext>
            </a:extLst>
          </p:cNvPr>
          <p:cNvGrpSpPr/>
          <p:nvPr/>
        </p:nvGrpSpPr>
        <p:grpSpPr>
          <a:xfrm>
            <a:off x="651953" y="2388377"/>
            <a:ext cx="3894954" cy="1387067"/>
            <a:chOff x="622924" y="2976206"/>
            <a:chExt cx="3894954" cy="1387067"/>
          </a:xfrm>
        </p:grpSpPr>
        <p:sp>
          <p:nvSpPr>
            <p:cNvPr id="1381" name="Google Shape;1381;p40">
              <a:extLst>
                <a:ext uri="{FF2B5EF4-FFF2-40B4-BE49-F238E27FC236}">
                  <a16:creationId xmlns:a16="http://schemas.microsoft.com/office/drawing/2014/main" id="{505E9537-E6E5-3F36-CF2D-33169055CD23}"/>
                </a:ext>
              </a:extLst>
            </p:cNvPr>
            <p:cNvSpPr/>
            <p:nvPr/>
          </p:nvSpPr>
          <p:spPr>
            <a:xfrm>
              <a:off x="3548578" y="2976206"/>
              <a:ext cx="969300" cy="9693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1382" name="Google Shape;1382;p40">
              <a:extLst>
                <a:ext uri="{FF2B5EF4-FFF2-40B4-BE49-F238E27FC236}">
                  <a16:creationId xmlns:a16="http://schemas.microsoft.com/office/drawing/2014/main" id="{C0456AAD-EAB3-90D2-3636-517EAF02B25F}"/>
                </a:ext>
              </a:extLst>
            </p:cNvPr>
            <p:cNvSpPr txBox="1"/>
            <p:nvPr/>
          </p:nvSpPr>
          <p:spPr>
            <a:xfrm>
              <a:off x="622924" y="3439602"/>
              <a:ext cx="2925654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morant Garamond"/>
                  <a:ea typeface="Cormorant Garamond"/>
                  <a:cs typeface="Cormorant Garamond"/>
                </a:rPr>
                <a:t>Second place at the university level in the 100-meter race</a:t>
              </a:r>
              <a:endParaRPr sz="2000" dirty="0">
                <a:solidFill>
                  <a:schemeClr val="tx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1383" name="Google Shape;1383;p40">
              <a:extLst>
                <a:ext uri="{FF2B5EF4-FFF2-40B4-BE49-F238E27FC236}">
                  <a16:creationId xmlns:a16="http://schemas.microsoft.com/office/drawing/2014/main" id="{2BE12513-E7E3-F36C-C718-279DE01357DF}"/>
                </a:ext>
              </a:extLst>
            </p:cNvPr>
            <p:cNvSpPr txBox="1"/>
            <p:nvPr/>
          </p:nvSpPr>
          <p:spPr>
            <a:xfrm>
              <a:off x="1097996" y="3790573"/>
              <a:ext cx="196536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ar-EG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2021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384" name="Google Shape;1384;p40">
            <a:extLst>
              <a:ext uri="{FF2B5EF4-FFF2-40B4-BE49-F238E27FC236}">
                <a16:creationId xmlns:a16="http://schemas.microsoft.com/office/drawing/2014/main" id="{21674631-D125-F2F2-CDA4-D3E44896A3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Proud Achievements</a:t>
            </a:r>
            <a:endParaRPr b="1" dirty="0"/>
          </a:p>
        </p:txBody>
      </p:sp>
      <p:grpSp>
        <p:nvGrpSpPr>
          <p:cNvPr id="1385" name="Google Shape;1385;p40">
            <a:extLst>
              <a:ext uri="{FF2B5EF4-FFF2-40B4-BE49-F238E27FC236}">
                <a16:creationId xmlns:a16="http://schemas.microsoft.com/office/drawing/2014/main" id="{569E43BE-955F-56D8-6885-986D57F347F9}"/>
              </a:ext>
            </a:extLst>
          </p:cNvPr>
          <p:cNvGrpSpPr/>
          <p:nvPr/>
        </p:nvGrpSpPr>
        <p:grpSpPr>
          <a:xfrm>
            <a:off x="635271" y="1300221"/>
            <a:ext cx="3918174" cy="1022885"/>
            <a:chOff x="599704" y="1888050"/>
            <a:chExt cx="3918174" cy="1022885"/>
          </a:xfrm>
        </p:grpSpPr>
        <p:sp>
          <p:nvSpPr>
            <p:cNvPr id="1386" name="Google Shape;1386;p40">
              <a:extLst>
                <a:ext uri="{FF2B5EF4-FFF2-40B4-BE49-F238E27FC236}">
                  <a16:creationId xmlns:a16="http://schemas.microsoft.com/office/drawing/2014/main" id="{5DF79746-6A7B-55DC-4FB9-59C552E53A05}"/>
                </a:ext>
              </a:extLst>
            </p:cNvPr>
            <p:cNvSpPr txBox="1"/>
            <p:nvPr/>
          </p:nvSpPr>
          <p:spPr>
            <a:xfrm>
              <a:off x="599704" y="2000770"/>
              <a:ext cx="3011887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morant Garamond"/>
                  <a:ea typeface="Cormorant Garamond"/>
                  <a:cs typeface="Cormorant Garamond"/>
                </a:rPr>
                <a:t>I participated in a running marathon at the university</a:t>
              </a:r>
              <a:endParaRPr lang="en-US" sz="2000" dirty="0">
                <a:solidFill>
                  <a:schemeClr val="tx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1387" name="Google Shape;1387;p40">
              <a:extLst>
                <a:ext uri="{FF2B5EF4-FFF2-40B4-BE49-F238E27FC236}">
                  <a16:creationId xmlns:a16="http://schemas.microsoft.com/office/drawing/2014/main" id="{3E192F18-206F-565B-978A-48D0D3793A04}"/>
                </a:ext>
              </a:extLst>
            </p:cNvPr>
            <p:cNvSpPr txBox="1"/>
            <p:nvPr/>
          </p:nvSpPr>
          <p:spPr>
            <a:xfrm>
              <a:off x="1091458" y="2338235"/>
              <a:ext cx="196536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ar-EG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r>
                <a:rPr lang="en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KM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8" name="Google Shape;1388;p40">
              <a:extLst>
                <a:ext uri="{FF2B5EF4-FFF2-40B4-BE49-F238E27FC236}">
                  <a16:creationId xmlns:a16="http://schemas.microsoft.com/office/drawing/2014/main" id="{42153D29-08AD-76D9-4707-3FCFFFD214A4}"/>
                </a:ext>
              </a:extLst>
            </p:cNvPr>
            <p:cNvSpPr/>
            <p:nvPr/>
          </p:nvSpPr>
          <p:spPr>
            <a:xfrm>
              <a:off x="3548578" y="1888050"/>
              <a:ext cx="969300" cy="9693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grpSp>
        <p:nvGrpSpPr>
          <p:cNvPr id="1389" name="Google Shape;1389;p40">
            <a:extLst>
              <a:ext uri="{FF2B5EF4-FFF2-40B4-BE49-F238E27FC236}">
                <a16:creationId xmlns:a16="http://schemas.microsoft.com/office/drawing/2014/main" id="{88735CEF-913F-5BBE-97D7-B9368165BB1F}"/>
              </a:ext>
            </a:extLst>
          </p:cNvPr>
          <p:cNvGrpSpPr/>
          <p:nvPr/>
        </p:nvGrpSpPr>
        <p:grpSpPr>
          <a:xfrm>
            <a:off x="4655132" y="1300221"/>
            <a:ext cx="3976801" cy="1065567"/>
            <a:chOff x="4626103" y="1888050"/>
            <a:chExt cx="3976801" cy="1065567"/>
          </a:xfrm>
        </p:grpSpPr>
        <p:sp>
          <p:nvSpPr>
            <p:cNvPr id="1390" name="Google Shape;1390;p40">
              <a:extLst>
                <a:ext uri="{FF2B5EF4-FFF2-40B4-BE49-F238E27FC236}">
                  <a16:creationId xmlns:a16="http://schemas.microsoft.com/office/drawing/2014/main" id="{CEE278CB-A829-5087-F617-7757B74CD1E6}"/>
                </a:ext>
              </a:extLst>
            </p:cNvPr>
            <p:cNvSpPr txBox="1"/>
            <p:nvPr/>
          </p:nvSpPr>
          <p:spPr>
            <a:xfrm>
              <a:off x="5860131" y="2104867"/>
              <a:ext cx="2570638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morant Garamond"/>
                  <a:ea typeface="Cormorant Garamond"/>
                  <a:cs typeface="Cormorant Garamond"/>
                </a:rPr>
                <a:t>First place at the faculty level in chess</a:t>
              </a:r>
              <a:endParaRPr sz="2000" dirty="0">
                <a:solidFill>
                  <a:schemeClr val="tx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1391" name="Google Shape;1391;p40">
              <a:extLst>
                <a:ext uri="{FF2B5EF4-FFF2-40B4-BE49-F238E27FC236}">
                  <a16:creationId xmlns:a16="http://schemas.microsoft.com/office/drawing/2014/main" id="{4175C4E2-73EA-8F9F-FA96-2841FF69BA3B}"/>
                </a:ext>
              </a:extLst>
            </p:cNvPr>
            <p:cNvSpPr txBox="1"/>
            <p:nvPr/>
          </p:nvSpPr>
          <p:spPr>
            <a:xfrm>
              <a:off x="6038804" y="2380917"/>
              <a:ext cx="2564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ar-EG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2023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ar-EG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2024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2" name="Google Shape;1392;p40">
              <a:extLst>
                <a:ext uri="{FF2B5EF4-FFF2-40B4-BE49-F238E27FC236}">
                  <a16:creationId xmlns:a16="http://schemas.microsoft.com/office/drawing/2014/main" id="{A7707956-7490-552E-0595-E0A2B965B003}"/>
                </a:ext>
              </a:extLst>
            </p:cNvPr>
            <p:cNvSpPr/>
            <p:nvPr/>
          </p:nvSpPr>
          <p:spPr>
            <a:xfrm>
              <a:off x="4626103" y="1888050"/>
              <a:ext cx="969300" cy="969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DB07C17-5CA9-2AB9-D9BA-E0F84ACE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085" y="1471723"/>
            <a:ext cx="642730" cy="642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8158CD-FEF9-282A-DB4E-BF6BF5A0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62" y="2593837"/>
            <a:ext cx="645865" cy="6458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F2AF22-575D-05E4-B00E-3219797D3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367" y="1774584"/>
            <a:ext cx="379172" cy="379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780DE-DFC0-87C8-C5F5-8B638781B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950" y="2593836"/>
            <a:ext cx="645865" cy="6458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3EC9DE-15E3-32C4-A3CA-EDBD53957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352" y="2848844"/>
            <a:ext cx="390857" cy="390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F4108B-3AA1-B3D6-35AB-F681C8A9C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787" y="2586200"/>
            <a:ext cx="305270" cy="305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B87F0-554E-6A53-BE0E-57D4F90F2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1231" y="1259719"/>
            <a:ext cx="361889" cy="361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3F59F2-141E-4FC3-3DCD-6494925EB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846" y="1471723"/>
            <a:ext cx="593384" cy="593384"/>
          </a:xfrm>
          <a:prstGeom prst="rect">
            <a:avLst/>
          </a:prstGeom>
        </p:spPr>
      </p:pic>
      <p:grpSp>
        <p:nvGrpSpPr>
          <p:cNvPr id="11" name="Google Shape;1376;p40">
            <a:extLst>
              <a:ext uri="{FF2B5EF4-FFF2-40B4-BE49-F238E27FC236}">
                <a16:creationId xmlns:a16="http://schemas.microsoft.com/office/drawing/2014/main" id="{CD94FEE4-D5D0-EAFF-43F3-1AD99F9728EC}"/>
              </a:ext>
            </a:extLst>
          </p:cNvPr>
          <p:cNvGrpSpPr/>
          <p:nvPr/>
        </p:nvGrpSpPr>
        <p:grpSpPr>
          <a:xfrm>
            <a:off x="4647388" y="3549094"/>
            <a:ext cx="3976801" cy="1250296"/>
            <a:chOff x="4626103" y="2976206"/>
            <a:chExt cx="3976801" cy="1250296"/>
          </a:xfrm>
        </p:grpSpPr>
        <p:sp>
          <p:nvSpPr>
            <p:cNvPr id="12" name="Google Shape;1377;p40">
              <a:extLst>
                <a:ext uri="{FF2B5EF4-FFF2-40B4-BE49-F238E27FC236}">
                  <a16:creationId xmlns:a16="http://schemas.microsoft.com/office/drawing/2014/main" id="{CBDB22CE-685C-18DD-2B18-F79F920DC264}"/>
                </a:ext>
              </a:extLst>
            </p:cNvPr>
            <p:cNvSpPr txBox="1"/>
            <p:nvPr/>
          </p:nvSpPr>
          <p:spPr>
            <a:xfrm>
              <a:off x="5860131" y="3149534"/>
              <a:ext cx="2564100" cy="460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tx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25" name="Google Shape;1378;p40">
              <a:extLst>
                <a:ext uri="{FF2B5EF4-FFF2-40B4-BE49-F238E27FC236}">
                  <a16:creationId xmlns:a16="http://schemas.microsoft.com/office/drawing/2014/main" id="{CEACE2F5-17CD-B69F-1C24-E9584E8B28B2}"/>
                </a:ext>
              </a:extLst>
            </p:cNvPr>
            <p:cNvSpPr txBox="1"/>
            <p:nvPr/>
          </p:nvSpPr>
          <p:spPr>
            <a:xfrm>
              <a:off x="6038804" y="3653802"/>
              <a:ext cx="2564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ar-EG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202</a:t>
              </a:r>
              <a:r>
                <a:rPr lang="en-US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6" name="Google Shape;1379;p40">
              <a:extLst>
                <a:ext uri="{FF2B5EF4-FFF2-40B4-BE49-F238E27FC236}">
                  <a16:creationId xmlns:a16="http://schemas.microsoft.com/office/drawing/2014/main" id="{3BA7AAB9-4877-4E38-A8EE-DF62EBF6FC87}"/>
                </a:ext>
              </a:extLst>
            </p:cNvPr>
            <p:cNvSpPr/>
            <p:nvPr/>
          </p:nvSpPr>
          <p:spPr>
            <a:xfrm>
              <a:off x="4626103" y="2976206"/>
              <a:ext cx="969300" cy="969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</p:grpSp>
      <p:grpSp>
        <p:nvGrpSpPr>
          <p:cNvPr id="27" name="Google Shape;1380;p40">
            <a:extLst>
              <a:ext uri="{FF2B5EF4-FFF2-40B4-BE49-F238E27FC236}">
                <a16:creationId xmlns:a16="http://schemas.microsoft.com/office/drawing/2014/main" id="{C2422C11-EB10-1F08-2F27-44ACF71E7D21}"/>
              </a:ext>
            </a:extLst>
          </p:cNvPr>
          <p:cNvGrpSpPr/>
          <p:nvPr/>
        </p:nvGrpSpPr>
        <p:grpSpPr>
          <a:xfrm>
            <a:off x="651953" y="3549094"/>
            <a:ext cx="3887210" cy="1287179"/>
            <a:chOff x="630668" y="2976206"/>
            <a:chExt cx="3887210" cy="1287179"/>
          </a:xfrm>
        </p:grpSpPr>
        <p:sp>
          <p:nvSpPr>
            <p:cNvPr id="28" name="Google Shape;1381;p40">
              <a:extLst>
                <a:ext uri="{FF2B5EF4-FFF2-40B4-BE49-F238E27FC236}">
                  <a16:creationId xmlns:a16="http://schemas.microsoft.com/office/drawing/2014/main" id="{F6AA10BF-AC8E-82BC-AE35-737106E42CC4}"/>
                </a:ext>
              </a:extLst>
            </p:cNvPr>
            <p:cNvSpPr/>
            <p:nvPr/>
          </p:nvSpPr>
          <p:spPr>
            <a:xfrm>
              <a:off x="3548578" y="2976206"/>
              <a:ext cx="969300" cy="9693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29" name="Google Shape;1382;p40">
              <a:extLst>
                <a:ext uri="{FF2B5EF4-FFF2-40B4-BE49-F238E27FC236}">
                  <a16:creationId xmlns:a16="http://schemas.microsoft.com/office/drawing/2014/main" id="{510C5358-3B7C-225D-AA7E-EC8A6AA5C953}"/>
                </a:ext>
              </a:extLst>
            </p:cNvPr>
            <p:cNvSpPr txBox="1"/>
            <p:nvPr/>
          </p:nvSpPr>
          <p:spPr>
            <a:xfrm>
              <a:off x="630668" y="3229440"/>
              <a:ext cx="25641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morant Garamond"/>
                  <a:ea typeface="Cormorant Garamond"/>
                  <a:cs typeface="Cormorant Garamond"/>
                </a:rPr>
                <a:t>Second place in stability and balance.</a:t>
              </a:r>
              <a:endParaRPr sz="2000" dirty="0">
                <a:solidFill>
                  <a:schemeClr val="tx1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30" name="Google Shape;1383;p40">
              <a:extLst>
                <a:ext uri="{FF2B5EF4-FFF2-40B4-BE49-F238E27FC236}">
                  <a16:creationId xmlns:a16="http://schemas.microsoft.com/office/drawing/2014/main" id="{DE692B66-BA30-9777-D37E-9D000C0FF0F8}"/>
                </a:ext>
              </a:extLst>
            </p:cNvPr>
            <p:cNvSpPr txBox="1"/>
            <p:nvPr/>
          </p:nvSpPr>
          <p:spPr>
            <a:xfrm>
              <a:off x="1097260" y="3690685"/>
              <a:ext cx="196536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2023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89AA59B-DAEF-6CD6-1C00-43F6B0743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118" y="3754554"/>
            <a:ext cx="645865" cy="645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7A7030-DBD6-6655-9159-8DC3884F9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0302" y="3723552"/>
            <a:ext cx="362033" cy="3620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FF8BB73-AA1B-E6F3-372A-B6AFDB85D6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7713" y="3722422"/>
            <a:ext cx="628650" cy="6286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F3B632D-8EC2-A8FD-BCB4-D340E0EF1E77}"/>
              </a:ext>
            </a:extLst>
          </p:cNvPr>
          <p:cNvSpPr txBox="1"/>
          <p:nvPr/>
        </p:nvSpPr>
        <p:spPr>
          <a:xfrm>
            <a:off x="5889160" y="3479162"/>
            <a:ext cx="25706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Secretary of the Social Committee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89901A-39E7-A46D-160A-E814B48115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5931" y="3905575"/>
            <a:ext cx="368593" cy="37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4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Proof of Dedication</a:t>
            </a:r>
            <a:endParaRPr b="1" dirty="0"/>
          </a:p>
        </p:txBody>
      </p:sp>
      <p:pic>
        <p:nvPicPr>
          <p:cNvPr id="3" name="Picture 2" descr="A close-up of a certificate&#10;&#10;AI-generated content may be incorrect.">
            <a:extLst>
              <a:ext uri="{FF2B5EF4-FFF2-40B4-BE49-F238E27FC236}">
                <a16:creationId xmlns:a16="http://schemas.microsoft.com/office/drawing/2014/main" id="{829AD6B7-8879-4967-8ABB-BDB45CCB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0"/>
          <a:stretch/>
        </p:blipFill>
        <p:spPr>
          <a:xfrm rot="16200000">
            <a:off x="1165515" y="1598216"/>
            <a:ext cx="1910383" cy="2714751"/>
          </a:xfrm>
          <a:prstGeom prst="rect">
            <a:avLst/>
          </a:prstGeom>
          <a:ln w="34925">
            <a:solidFill>
              <a:srgbClr val="FAE8E6"/>
            </a:solidFill>
          </a:ln>
        </p:spPr>
      </p:pic>
      <p:pic>
        <p:nvPicPr>
          <p:cNvPr id="5" name="Picture 4" descr="A certificate of achievement with text and images&#10;&#10;AI-generated content may be incorrect.">
            <a:extLst>
              <a:ext uri="{FF2B5EF4-FFF2-40B4-BE49-F238E27FC236}">
                <a16:creationId xmlns:a16="http://schemas.microsoft.com/office/drawing/2014/main" id="{16A6FCD9-463A-CFE7-B0CC-86A6D70FE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99"/>
          <a:stretch/>
        </p:blipFill>
        <p:spPr>
          <a:xfrm rot="16200000">
            <a:off x="6098102" y="1590389"/>
            <a:ext cx="1921398" cy="2730403"/>
          </a:xfrm>
          <a:prstGeom prst="rect">
            <a:avLst/>
          </a:prstGeom>
          <a:ln w="34925">
            <a:solidFill>
              <a:srgbClr val="FAE8E6"/>
            </a:solidFill>
          </a:ln>
        </p:spPr>
      </p:pic>
      <p:pic>
        <p:nvPicPr>
          <p:cNvPr id="6" name="Picture 2" descr="2021-2022 ICPC Asia Pacific - Seoul Regional - Submissions - Contest ...">
            <a:extLst>
              <a:ext uri="{FF2B5EF4-FFF2-40B4-BE49-F238E27FC236}">
                <a16:creationId xmlns:a16="http://schemas.microsoft.com/office/drawing/2014/main" id="{A82A200B-3BF0-61E0-B0D8-8740C801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54" y="539400"/>
            <a:ext cx="911016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لا يوجد نص متاح لهذه الصورة">
            <a:extLst>
              <a:ext uri="{FF2B5EF4-FFF2-40B4-BE49-F238E27FC236}">
                <a16:creationId xmlns:a16="http://schemas.microsoft.com/office/drawing/2014/main" id="{CED9BF73-0A76-A48D-1C4E-A49EDDF1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49" y="1428469"/>
            <a:ext cx="1987384" cy="2482314"/>
          </a:xfrm>
          <a:prstGeom prst="rect">
            <a:avLst/>
          </a:prstGeom>
          <a:noFill/>
          <a:ln w="34925">
            <a:solidFill>
              <a:srgbClr val="FAE8E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025 Marketing Plan Infographics by Slidesgo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297</Words>
  <Application>Microsoft Office PowerPoint</Application>
  <PresentationFormat>On-screen Show (16:9)</PresentationFormat>
  <Paragraphs>95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Roboto Condensed Light</vt:lpstr>
      <vt:lpstr>Catamaran</vt:lpstr>
      <vt:lpstr>Cormorant Garamond</vt:lpstr>
      <vt:lpstr>2025 Marketing Plan Infographics by Slidesgo</vt:lpstr>
      <vt:lpstr>Guess Who?</vt:lpstr>
      <vt:lpstr>About Fatma</vt:lpstr>
      <vt:lpstr>My Academic Journey</vt:lpstr>
      <vt:lpstr>Skills </vt:lpstr>
      <vt:lpstr>What I Love to Do</vt:lpstr>
      <vt:lpstr>More Than Just Studies</vt:lpstr>
      <vt:lpstr>Proud Achievements</vt:lpstr>
      <vt:lpstr>Proud Achievements</vt:lpstr>
      <vt:lpstr>Proof of Dedication</vt:lpstr>
      <vt:lpstr>Proof of Dedication</vt:lpstr>
      <vt:lpstr>Proof of Dedication</vt:lpstr>
      <vt:lpstr>Proof of Dedication</vt:lpstr>
      <vt:lpstr>Proof of Dedication</vt:lpstr>
      <vt:lpstr>Proof of Dedication</vt:lpstr>
      <vt:lpstr>Proof of Dedication</vt:lpstr>
      <vt:lpstr>Proof of Dedication</vt:lpstr>
      <vt:lpstr>Proof of Dedication</vt:lpstr>
      <vt:lpstr>Proof of Dedication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pc</dc:creator>
  <cp:lastModifiedBy>Fatma Sayah</cp:lastModifiedBy>
  <cp:revision>5</cp:revision>
  <dcterms:modified xsi:type="dcterms:W3CDTF">2025-03-10T06:21:39Z</dcterms:modified>
</cp:coreProperties>
</file>